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863" r:id="rId5"/>
    <p:sldMasterId id="2147483676" r:id="rId6"/>
    <p:sldMasterId id="2147483652" r:id="rId7"/>
  </p:sldMasterIdLst>
  <p:notesMasterIdLst>
    <p:notesMasterId r:id="rId29"/>
  </p:notesMasterIdLst>
  <p:handoutMasterIdLst>
    <p:handoutMasterId r:id="rId30"/>
  </p:handoutMasterIdLst>
  <p:sldIdLst>
    <p:sldId id="1876" r:id="rId8"/>
    <p:sldId id="1878" r:id="rId9"/>
    <p:sldId id="1916" r:id="rId10"/>
    <p:sldId id="1915" r:id="rId11"/>
    <p:sldId id="1919" r:id="rId12"/>
    <p:sldId id="1920" r:id="rId13"/>
    <p:sldId id="1921" r:id="rId14"/>
    <p:sldId id="1922" r:id="rId15"/>
    <p:sldId id="1918" r:id="rId16"/>
    <p:sldId id="1917" r:id="rId17"/>
    <p:sldId id="1890" r:id="rId18"/>
    <p:sldId id="1912" r:id="rId19"/>
    <p:sldId id="1895" r:id="rId20"/>
    <p:sldId id="1898" r:id="rId21"/>
    <p:sldId id="1913" r:id="rId22"/>
    <p:sldId id="1896" r:id="rId23"/>
    <p:sldId id="1899" r:id="rId24"/>
    <p:sldId id="1914" r:id="rId25"/>
    <p:sldId id="1903" r:id="rId26"/>
    <p:sldId id="1900" r:id="rId27"/>
    <p:sldId id="1893" r:id="rId28"/>
  </p:sldIdLst>
  <p:sldSz cx="9906000" cy="6858000" type="A4"/>
  <p:notesSz cx="9856788" cy="6797675"/>
  <p:defaultTextStyle>
    <a:defPPr>
      <a:defRPr lang="es-ES"/>
    </a:defPPr>
    <a:lvl1pPr algn="l" rtl="0" eaLnBrk="0" fontAlgn="base" hangingPunct="0">
      <a:spcBef>
        <a:spcPct val="0"/>
      </a:spcBef>
      <a:spcAft>
        <a:spcPct val="0"/>
      </a:spcAft>
      <a:defRPr sz="1400" u="sng" kern="1200">
        <a:solidFill>
          <a:schemeClr val="accent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u="sng" kern="1200">
        <a:solidFill>
          <a:schemeClr val="accent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u="sng" kern="1200">
        <a:solidFill>
          <a:schemeClr val="accent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u="sng" kern="1200">
        <a:solidFill>
          <a:schemeClr val="accent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u="sng" kern="1200">
        <a:solidFill>
          <a:schemeClr val="accent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u="sng" kern="1200">
        <a:solidFill>
          <a:schemeClr val="accent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u="sng" kern="1200">
        <a:solidFill>
          <a:schemeClr val="accent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u="sng" kern="1200">
        <a:solidFill>
          <a:schemeClr val="accent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u="sng" kern="1200">
        <a:solidFill>
          <a:schemeClr val="accent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55">
          <p15:clr>
            <a:srgbClr val="A4A3A4"/>
          </p15:clr>
        </p15:guide>
        <p15:guide id="2" pos="3120">
          <p15:clr>
            <a:srgbClr val="A4A3A4"/>
          </p15:clr>
        </p15:guide>
      </p15:sldGuideLst>
    </p:ext>
    <p:ext uri="{2D200454-40CA-4A62-9FC3-DE9A4176ACB9}">
      <p15:notesGuideLst xmlns="" xmlns:p15="http://schemas.microsoft.com/office/powerpoint/2012/main">
        <p15:guide id="1" orient="horz" pos="2140">
          <p15:clr>
            <a:srgbClr val="A4A3A4"/>
          </p15:clr>
        </p15:guide>
        <p15:guide id="2" pos="31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66"/>
    <a:srgbClr val="CCFF33"/>
    <a:srgbClr val="4F80BE"/>
    <a:srgbClr val="8EA3BE"/>
    <a:srgbClr val="99CCFF"/>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F6850-A44B-CC4F-9FD7-EAF7DCD91292}" v="77" dt="2020-04-03T14:02:15.54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8"/>
    <p:restoredTop sz="93341" autoAdjust="0"/>
  </p:normalViewPr>
  <p:slideViewPr>
    <p:cSldViewPr snapToGrid="0">
      <p:cViewPr varScale="1">
        <p:scale>
          <a:sx n="66" d="100"/>
          <a:sy n="66" d="100"/>
        </p:scale>
        <p:origin x="-1572" y="-108"/>
      </p:cViewPr>
      <p:guideLst>
        <p:guide orient="horz" pos="2155"/>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33" d="100"/>
          <a:sy n="133" d="100"/>
        </p:scale>
        <p:origin x="1602" y="126"/>
      </p:cViewPr>
      <p:guideLst>
        <p:guide orient="horz" pos="2140"/>
        <p:guide pos="3105"/>
      </p:guideLst>
    </p:cSldViewPr>
  </p:notesViewPr>
  <p:gridSpacing cx="360045" cy="360045"/>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Rectangle 2">
            <a:extLst>
              <a:ext uri="{FF2B5EF4-FFF2-40B4-BE49-F238E27FC236}">
                <a16:creationId xmlns="" xmlns:a16="http://schemas.microsoft.com/office/drawing/2014/main" id="{6969D9B4-AF93-6641-BB10-56D40955EAF2}"/>
              </a:ext>
            </a:extLst>
          </p:cNvPr>
          <p:cNvSpPr>
            <a:spLocks noGrp="1" noChangeArrowheads="1"/>
          </p:cNvSpPr>
          <p:nvPr>
            <p:ph type="hdr" sz="quarter"/>
          </p:nvPr>
        </p:nvSpPr>
        <p:spPr bwMode="auto">
          <a:xfrm>
            <a:off x="0" y="0"/>
            <a:ext cx="4271963" cy="338138"/>
          </a:xfrm>
          <a:prstGeom prst="rect">
            <a:avLst/>
          </a:prstGeom>
          <a:noFill/>
          <a:ln w="9525">
            <a:noFill/>
            <a:miter lim="800000"/>
            <a:headEnd/>
            <a:tailEnd/>
          </a:ln>
          <a:effectLst/>
        </p:spPr>
        <p:txBody>
          <a:bodyPr vert="horz" wrap="square" lIns="94786" tIns="47393" rIns="94786" bIns="47393" numCol="1" anchor="t" anchorCtr="0" compatLnSpc="1">
            <a:prstTxWarp prst="textNoShape">
              <a:avLst/>
            </a:prstTxWarp>
          </a:bodyPr>
          <a:lstStyle>
            <a:lvl1pPr algn="l" defTabSz="947738" eaLnBrk="1" hangingPunct="1">
              <a:defRPr sz="1200" b="1" u="none">
                <a:latin typeface="Arial" charset="0"/>
                <a:ea typeface="+mn-ea"/>
              </a:defRPr>
            </a:lvl1pPr>
          </a:lstStyle>
          <a:p>
            <a:pPr>
              <a:defRPr/>
            </a:pPr>
            <a:endParaRPr lang="es-ES"/>
          </a:p>
        </p:txBody>
      </p:sp>
      <p:sp>
        <p:nvSpPr>
          <p:cNvPr id="331779" name="Rectangle 3">
            <a:extLst>
              <a:ext uri="{FF2B5EF4-FFF2-40B4-BE49-F238E27FC236}">
                <a16:creationId xmlns="" xmlns:a16="http://schemas.microsoft.com/office/drawing/2014/main" id="{31F67D57-7F52-5249-AFC8-32032B29D575}"/>
              </a:ext>
            </a:extLst>
          </p:cNvPr>
          <p:cNvSpPr>
            <a:spLocks noGrp="1" noChangeArrowheads="1"/>
          </p:cNvSpPr>
          <p:nvPr>
            <p:ph type="dt" sz="quarter" idx="1"/>
          </p:nvPr>
        </p:nvSpPr>
        <p:spPr bwMode="auto">
          <a:xfrm>
            <a:off x="5584825" y="0"/>
            <a:ext cx="4271963" cy="338138"/>
          </a:xfrm>
          <a:prstGeom prst="rect">
            <a:avLst/>
          </a:prstGeom>
          <a:noFill/>
          <a:ln w="9525">
            <a:noFill/>
            <a:miter lim="800000"/>
            <a:headEnd/>
            <a:tailEnd/>
          </a:ln>
          <a:effectLst/>
        </p:spPr>
        <p:txBody>
          <a:bodyPr vert="horz" wrap="square" lIns="94786" tIns="47393" rIns="94786" bIns="47393" numCol="1" anchor="t" anchorCtr="0" compatLnSpc="1">
            <a:prstTxWarp prst="textNoShape">
              <a:avLst/>
            </a:prstTxWarp>
          </a:bodyPr>
          <a:lstStyle>
            <a:lvl1pPr algn="r" defTabSz="947738" eaLnBrk="1" hangingPunct="1">
              <a:defRPr sz="1200" b="1" u="none">
                <a:latin typeface="Arial" charset="0"/>
                <a:ea typeface="+mn-ea"/>
              </a:defRPr>
            </a:lvl1pPr>
          </a:lstStyle>
          <a:p>
            <a:pPr>
              <a:defRPr/>
            </a:pPr>
            <a:endParaRPr lang="es-ES"/>
          </a:p>
        </p:txBody>
      </p:sp>
      <p:sp>
        <p:nvSpPr>
          <p:cNvPr id="331780" name="Rectangle 4">
            <a:extLst>
              <a:ext uri="{FF2B5EF4-FFF2-40B4-BE49-F238E27FC236}">
                <a16:creationId xmlns="" xmlns:a16="http://schemas.microsoft.com/office/drawing/2014/main" id="{8B1A7BF4-21C9-EB41-9EF4-5BA0CF1ACEE0}"/>
              </a:ext>
            </a:extLst>
          </p:cNvPr>
          <p:cNvSpPr>
            <a:spLocks noGrp="1" noChangeArrowheads="1"/>
          </p:cNvSpPr>
          <p:nvPr>
            <p:ph type="ftr" sz="quarter" idx="2"/>
          </p:nvPr>
        </p:nvSpPr>
        <p:spPr bwMode="auto">
          <a:xfrm>
            <a:off x="0" y="6459538"/>
            <a:ext cx="4271963" cy="338137"/>
          </a:xfrm>
          <a:prstGeom prst="rect">
            <a:avLst/>
          </a:prstGeom>
          <a:noFill/>
          <a:ln w="9525">
            <a:noFill/>
            <a:miter lim="800000"/>
            <a:headEnd/>
            <a:tailEnd/>
          </a:ln>
          <a:effectLst/>
        </p:spPr>
        <p:txBody>
          <a:bodyPr vert="horz" wrap="square" lIns="94786" tIns="47393" rIns="94786" bIns="47393" numCol="1" anchor="b" anchorCtr="0" compatLnSpc="1">
            <a:prstTxWarp prst="textNoShape">
              <a:avLst/>
            </a:prstTxWarp>
          </a:bodyPr>
          <a:lstStyle>
            <a:lvl1pPr algn="l" defTabSz="947738" eaLnBrk="1" hangingPunct="1">
              <a:defRPr sz="1200" b="1" u="none">
                <a:latin typeface="Arial" charset="0"/>
                <a:ea typeface="+mn-ea"/>
              </a:defRPr>
            </a:lvl1pPr>
          </a:lstStyle>
          <a:p>
            <a:pPr>
              <a:defRPr/>
            </a:pPr>
            <a:endParaRPr lang="es-ES"/>
          </a:p>
        </p:txBody>
      </p:sp>
      <p:sp>
        <p:nvSpPr>
          <p:cNvPr id="331781" name="Rectangle 5">
            <a:extLst>
              <a:ext uri="{FF2B5EF4-FFF2-40B4-BE49-F238E27FC236}">
                <a16:creationId xmlns="" xmlns:a16="http://schemas.microsoft.com/office/drawing/2014/main" id="{7F212E6A-E1E9-3245-B2A4-6B5632492FF1}"/>
              </a:ext>
            </a:extLst>
          </p:cNvPr>
          <p:cNvSpPr>
            <a:spLocks noGrp="1" noChangeArrowheads="1"/>
          </p:cNvSpPr>
          <p:nvPr>
            <p:ph type="sldNum" sz="quarter" idx="3"/>
          </p:nvPr>
        </p:nvSpPr>
        <p:spPr bwMode="auto">
          <a:xfrm>
            <a:off x="5584825" y="6459538"/>
            <a:ext cx="4271963" cy="338137"/>
          </a:xfrm>
          <a:prstGeom prst="rect">
            <a:avLst/>
          </a:prstGeom>
          <a:noFill/>
          <a:ln w="9525">
            <a:noFill/>
            <a:miter lim="800000"/>
            <a:headEnd/>
            <a:tailEnd/>
          </a:ln>
          <a:effectLst/>
        </p:spPr>
        <p:txBody>
          <a:bodyPr vert="horz" wrap="square" lIns="94786" tIns="47393" rIns="94786" bIns="47393" numCol="1" anchor="b" anchorCtr="0" compatLnSpc="1">
            <a:prstTxWarp prst="textNoShape">
              <a:avLst/>
            </a:prstTxWarp>
          </a:bodyPr>
          <a:lstStyle>
            <a:lvl1pPr algn="r" defTabSz="947738" eaLnBrk="1" hangingPunct="1">
              <a:defRPr sz="1200" b="1" u="none"/>
            </a:lvl1pPr>
          </a:lstStyle>
          <a:p>
            <a:pPr>
              <a:defRPr/>
            </a:pPr>
            <a:fld id="{6356CA86-8CB1-4DD1-9EBF-DC8A6863529D}" type="slidenum">
              <a:rPr lang="es-ES" altLang="es-ES"/>
              <a:pPr>
                <a:defRPr/>
              </a:pPr>
              <a:t>‹Nº›</a:t>
            </a:fld>
            <a:endParaRPr lang="es-ES" altLang="es-ES"/>
          </a:p>
        </p:txBody>
      </p:sp>
    </p:spTree>
    <p:extLst>
      <p:ext uri="{BB962C8B-B14F-4D97-AF65-F5344CB8AC3E}">
        <p14:creationId xmlns:p14="http://schemas.microsoft.com/office/powerpoint/2010/main" val="1438434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 xmlns:a16="http://schemas.microsoft.com/office/drawing/2014/main" id="{2DBDB9F0-7A88-6F4F-83DC-A148881074DC}"/>
              </a:ext>
            </a:extLst>
          </p:cNvPr>
          <p:cNvSpPr>
            <a:spLocks noGrp="1" noChangeArrowheads="1"/>
          </p:cNvSpPr>
          <p:nvPr>
            <p:ph type="hdr" sz="quarter"/>
          </p:nvPr>
        </p:nvSpPr>
        <p:spPr bwMode="auto">
          <a:xfrm>
            <a:off x="0" y="0"/>
            <a:ext cx="4271963" cy="338138"/>
          </a:xfrm>
          <a:prstGeom prst="rect">
            <a:avLst/>
          </a:prstGeom>
          <a:noFill/>
          <a:ln w="9525">
            <a:noFill/>
            <a:miter lim="800000"/>
            <a:headEnd/>
            <a:tailEnd/>
          </a:ln>
          <a:effectLst/>
        </p:spPr>
        <p:txBody>
          <a:bodyPr vert="horz" wrap="square" lIns="94786" tIns="47393" rIns="94786" bIns="47393" numCol="1" anchor="t" anchorCtr="0" compatLnSpc="1">
            <a:prstTxWarp prst="textNoShape">
              <a:avLst/>
            </a:prstTxWarp>
          </a:bodyPr>
          <a:lstStyle>
            <a:lvl1pPr algn="l" defTabSz="947738" eaLnBrk="1" hangingPunct="1">
              <a:defRPr sz="1200" u="none">
                <a:solidFill>
                  <a:schemeClr val="tx1"/>
                </a:solidFill>
                <a:latin typeface="Arial" charset="0"/>
                <a:ea typeface="+mn-ea"/>
              </a:defRPr>
            </a:lvl1pPr>
          </a:lstStyle>
          <a:p>
            <a:pPr>
              <a:defRPr/>
            </a:pPr>
            <a:endParaRPr lang="es-ES"/>
          </a:p>
        </p:txBody>
      </p:sp>
      <p:sp>
        <p:nvSpPr>
          <p:cNvPr id="69635" name="Rectangle 3">
            <a:extLst>
              <a:ext uri="{FF2B5EF4-FFF2-40B4-BE49-F238E27FC236}">
                <a16:creationId xmlns="" xmlns:a16="http://schemas.microsoft.com/office/drawing/2014/main" id="{90828F93-9057-BF4C-9918-FCC254F61864}"/>
              </a:ext>
            </a:extLst>
          </p:cNvPr>
          <p:cNvSpPr>
            <a:spLocks noGrp="1" noChangeArrowheads="1"/>
          </p:cNvSpPr>
          <p:nvPr>
            <p:ph type="dt" idx="1"/>
          </p:nvPr>
        </p:nvSpPr>
        <p:spPr bwMode="auto">
          <a:xfrm>
            <a:off x="5581650" y="0"/>
            <a:ext cx="4273550" cy="338138"/>
          </a:xfrm>
          <a:prstGeom prst="rect">
            <a:avLst/>
          </a:prstGeom>
          <a:noFill/>
          <a:ln w="9525">
            <a:noFill/>
            <a:miter lim="800000"/>
            <a:headEnd/>
            <a:tailEnd/>
          </a:ln>
          <a:effectLst/>
        </p:spPr>
        <p:txBody>
          <a:bodyPr vert="horz" wrap="square" lIns="94786" tIns="47393" rIns="94786" bIns="47393" numCol="1" anchor="t" anchorCtr="0" compatLnSpc="1">
            <a:prstTxWarp prst="textNoShape">
              <a:avLst/>
            </a:prstTxWarp>
          </a:bodyPr>
          <a:lstStyle>
            <a:lvl1pPr algn="r" defTabSz="947738" eaLnBrk="1" hangingPunct="1">
              <a:defRPr sz="1200" u="none">
                <a:solidFill>
                  <a:schemeClr val="tx1"/>
                </a:solidFill>
                <a:latin typeface="Arial" charset="0"/>
                <a:ea typeface="+mn-ea"/>
              </a:defRPr>
            </a:lvl1pPr>
          </a:lstStyle>
          <a:p>
            <a:pPr>
              <a:defRPr/>
            </a:pPr>
            <a:endParaRPr lang="es-ES"/>
          </a:p>
        </p:txBody>
      </p:sp>
      <p:sp>
        <p:nvSpPr>
          <p:cNvPr id="5124" name="Rectangle 4"/>
          <p:cNvSpPr>
            <a:spLocks noGrp="1" noRot="1" noChangeAspect="1" noChangeArrowheads="1" noTextEdit="1"/>
          </p:cNvSpPr>
          <p:nvPr>
            <p:ph type="sldImg" idx="2"/>
          </p:nvPr>
        </p:nvSpPr>
        <p:spPr bwMode="auto">
          <a:xfrm>
            <a:off x="3089275" y="508000"/>
            <a:ext cx="3684588" cy="2551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 xmlns:a16="http://schemas.microsoft.com/office/drawing/2014/main" id="{598AF93B-6268-F746-8C9A-AB182D8A7082}"/>
              </a:ext>
            </a:extLst>
          </p:cNvPr>
          <p:cNvSpPr>
            <a:spLocks noGrp="1" noChangeArrowheads="1"/>
          </p:cNvSpPr>
          <p:nvPr>
            <p:ph type="body" sz="quarter" idx="3"/>
          </p:nvPr>
        </p:nvSpPr>
        <p:spPr bwMode="auto">
          <a:xfrm>
            <a:off x="987425" y="3227388"/>
            <a:ext cx="7881938" cy="3062287"/>
          </a:xfrm>
          <a:prstGeom prst="rect">
            <a:avLst/>
          </a:prstGeom>
          <a:noFill/>
          <a:ln w="9525">
            <a:noFill/>
            <a:miter lim="800000"/>
            <a:headEnd/>
            <a:tailEnd/>
          </a:ln>
          <a:effectLst/>
        </p:spPr>
        <p:txBody>
          <a:bodyPr vert="horz" wrap="square" lIns="94786" tIns="47393" rIns="94786" bIns="47393" numCol="1" anchor="t" anchorCtr="0" compatLnSpc="1">
            <a:prstTxWarp prst="textNoShape">
              <a:avLst/>
            </a:prstTxWarp>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69638" name="Rectangle 6">
            <a:extLst>
              <a:ext uri="{FF2B5EF4-FFF2-40B4-BE49-F238E27FC236}">
                <a16:creationId xmlns="" xmlns:a16="http://schemas.microsoft.com/office/drawing/2014/main" id="{86D5E5A8-33C8-0B46-AEC2-85FA45F6CAF3}"/>
              </a:ext>
            </a:extLst>
          </p:cNvPr>
          <p:cNvSpPr>
            <a:spLocks noGrp="1" noChangeArrowheads="1"/>
          </p:cNvSpPr>
          <p:nvPr>
            <p:ph type="ftr" sz="quarter" idx="4"/>
          </p:nvPr>
        </p:nvSpPr>
        <p:spPr bwMode="auto">
          <a:xfrm>
            <a:off x="0" y="6457950"/>
            <a:ext cx="4271963" cy="338138"/>
          </a:xfrm>
          <a:prstGeom prst="rect">
            <a:avLst/>
          </a:prstGeom>
          <a:noFill/>
          <a:ln w="9525">
            <a:noFill/>
            <a:miter lim="800000"/>
            <a:headEnd/>
            <a:tailEnd/>
          </a:ln>
          <a:effectLst/>
        </p:spPr>
        <p:txBody>
          <a:bodyPr vert="horz" wrap="square" lIns="94786" tIns="47393" rIns="94786" bIns="47393" numCol="1" anchor="b" anchorCtr="0" compatLnSpc="1">
            <a:prstTxWarp prst="textNoShape">
              <a:avLst/>
            </a:prstTxWarp>
          </a:bodyPr>
          <a:lstStyle>
            <a:lvl1pPr algn="l" defTabSz="947738" eaLnBrk="1" hangingPunct="1">
              <a:defRPr sz="1200" u="none">
                <a:solidFill>
                  <a:schemeClr val="tx1"/>
                </a:solidFill>
                <a:latin typeface="Arial" charset="0"/>
                <a:ea typeface="+mn-ea"/>
              </a:defRPr>
            </a:lvl1pPr>
          </a:lstStyle>
          <a:p>
            <a:pPr>
              <a:defRPr/>
            </a:pPr>
            <a:endParaRPr lang="es-ES"/>
          </a:p>
        </p:txBody>
      </p:sp>
      <p:sp>
        <p:nvSpPr>
          <p:cNvPr id="69639" name="Rectangle 7">
            <a:extLst>
              <a:ext uri="{FF2B5EF4-FFF2-40B4-BE49-F238E27FC236}">
                <a16:creationId xmlns="" xmlns:a16="http://schemas.microsoft.com/office/drawing/2014/main" id="{72F70D47-C917-0C49-B9FB-635F26B54CEA}"/>
              </a:ext>
            </a:extLst>
          </p:cNvPr>
          <p:cNvSpPr>
            <a:spLocks noGrp="1" noChangeArrowheads="1"/>
          </p:cNvSpPr>
          <p:nvPr>
            <p:ph type="sldNum" sz="quarter" idx="5"/>
          </p:nvPr>
        </p:nvSpPr>
        <p:spPr bwMode="auto">
          <a:xfrm>
            <a:off x="5581650" y="6457950"/>
            <a:ext cx="4273550" cy="338138"/>
          </a:xfrm>
          <a:prstGeom prst="rect">
            <a:avLst/>
          </a:prstGeom>
          <a:noFill/>
          <a:ln w="9525">
            <a:noFill/>
            <a:miter lim="800000"/>
            <a:headEnd/>
            <a:tailEnd/>
          </a:ln>
          <a:effectLst/>
        </p:spPr>
        <p:txBody>
          <a:bodyPr vert="horz" wrap="square" lIns="94786" tIns="47393" rIns="94786" bIns="47393" numCol="1" anchor="b" anchorCtr="0" compatLnSpc="1">
            <a:prstTxWarp prst="textNoShape">
              <a:avLst/>
            </a:prstTxWarp>
          </a:bodyPr>
          <a:lstStyle>
            <a:lvl1pPr algn="r" defTabSz="947738" eaLnBrk="1" hangingPunct="1">
              <a:defRPr sz="1200" u="none">
                <a:solidFill>
                  <a:schemeClr val="tx1"/>
                </a:solidFill>
              </a:defRPr>
            </a:lvl1pPr>
          </a:lstStyle>
          <a:p>
            <a:pPr>
              <a:defRPr/>
            </a:pPr>
            <a:fld id="{60E687C8-19DA-44D2-9F65-EC4B1C5C32A5}" type="slidenum">
              <a:rPr lang="es-ES" altLang="es-ES"/>
              <a:pPr>
                <a:defRPr/>
              </a:pPr>
              <a:t>‹Nº›</a:t>
            </a:fld>
            <a:endParaRPr lang="es-ES" altLang="es-ES"/>
          </a:p>
        </p:txBody>
      </p:sp>
    </p:spTree>
    <p:extLst>
      <p:ext uri="{BB962C8B-B14F-4D97-AF65-F5344CB8AC3E}">
        <p14:creationId xmlns:p14="http://schemas.microsoft.com/office/powerpoint/2010/main" val="4080099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089275" y="508000"/>
            <a:ext cx="3684588" cy="2551113"/>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01F9CA-BD82-43FE-A032-8EFEF5808914}" type="slidenum">
              <a:rPr lang="es-ES" smtClean="0"/>
              <a:t>1</a:t>
            </a:fld>
            <a:endParaRPr lang="es-ES"/>
          </a:p>
        </p:txBody>
      </p:sp>
    </p:spTree>
    <p:extLst>
      <p:ext uri="{BB962C8B-B14F-4D97-AF65-F5344CB8AC3E}">
        <p14:creationId xmlns:p14="http://schemas.microsoft.com/office/powerpoint/2010/main" val="40604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089275" y="508000"/>
            <a:ext cx="3684588" cy="2551113"/>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01F9CA-BD82-43FE-A032-8EFEF5808914}" type="slidenum">
              <a:rPr lang="es-ES" smtClean="0"/>
              <a:t>21</a:t>
            </a:fld>
            <a:endParaRPr lang="es-ES"/>
          </a:p>
        </p:txBody>
      </p:sp>
    </p:spTree>
    <p:extLst>
      <p:ext uri="{BB962C8B-B14F-4D97-AF65-F5344CB8AC3E}">
        <p14:creationId xmlns:p14="http://schemas.microsoft.com/office/powerpoint/2010/main" val="406049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49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95300" y="1600200"/>
            <a:ext cx="89154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3F56B8DA-5927-4E1B-95EB-74E9717B4405}" type="slidenum">
              <a:rPr lang="es-ES" altLang="es-ES"/>
              <a:pPr>
                <a:defRPr/>
              </a:pPr>
              <a:t>‹Nº›</a:t>
            </a:fld>
            <a:r>
              <a:rPr lang="es-ES" altLang="es-ES"/>
              <a:t>/24</a:t>
            </a:r>
          </a:p>
        </p:txBody>
      </p:sp>
    </p:spTree>
    <p:extLst>
      <p:ext uri="{BB962C8B-B14F-4D97-AF65-F5344CB8AC3E}">
        <p14:creationId xmlns:p14="http://schemas.microsoft.com/office/powerpoint/2010/main" val="16464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38"/>
            <a:ext cx="653415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F37031DE-9D78-444B-9C73-B930BFBC8181}" type="slidenum">
              <a:rPr lang="es-ES" altLang="es-ES"/>
              <a:pPr>
                <a:defRPr/>
              </a:pPr>
              <a:t>‹Nº›</a:t>
            </a:fld>
            <a:r>
              <a:rPr lang="es-ES" altLang="es-ES"/>
              <a:t>/24</a:t>
            </a:r>
          </a:p>
        </p:txBody>
      </p:sp>
    </p:spTree>
    <p:extLst>
      <p:ext uri="{BB962C8B-B14F-4D97-AF65-F5344CB8AC3E}">
        <p14:creationId xmlns:p14="http://schemas.microsoft.com/office/powerpoint/2010/main" val="38424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tabla"/>
          <p:cNvSpPr>
            <a:spLocks noGrp="1"/>
          </p:cNvSpPr>
          <p:nvPr>
            <p:ph type="tbl" idx="1"/>
          </p:nvPr>
        </p:nvSpPr>
        <p:spPr>
          <a:xfrm>
            <a:off x="495300" y="1600200"/>
            <a:ext cx="8915400" cy="4525963"/>
          </a:xfrm>
          <a:prstGeom prst="rect">
            <a:avLst/>
          </a:prstGeom>
        </p:spPr>
        <p:txBody>
          <a:bodyPr/>
          <a:lstStyle/>
          <a:p>
            <a:pPr lvl="0"/>
            <a:endParaRPr lang="es-ES" noProof="0"/>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FD04EE26-4462-4684-BF43-7F37D9743FB3}" type="slidenum">
              <a:rPr lang="es-ES" altLang="es-ES"/>
              <a:pPr>
                <a:defRPr/>
              </a:pPr>
              <a:t>‹Nº›</a:t>
            </a:fld>
            <a:r>
              <a:rPr lang="es-ES" altLang="es-ES"/>
              <a:t>/24</a:t>
            </a:r>
          </a:p>
        </p:txBody>
      </p:sp>
    </p:spTree>
    <p:extLst>
      <p:ext uri="{BB962C8B-B14F-4D97-AF65-F5344CB8AC3E}">
        <p14:creationId xmlns:p14="http://schemas.microsoft.com/office/powerpoint/2010/main" val="2324342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42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55363731-046C-4782-9446-2230C11FE832}" type="slidenum">
              <a:rPr lang="es-ES" altLang="es-ES"/>
              <a:pPr>
                <a:defRPr/>
              </a:pPr>
              <a:t>‹Nº›</a:t>
            </a:fld>
            <a:r>
              <a:rPr lang="es-ES" altLang="es-ES"/>
              <a:t>/24</a:t>
            </a:r>
          </a:p>
        </p:txBody>
      </p:sp>
    </p:spTree>
    <p:extLst>
      <p:ext uri="{BB962C8B-B14F-4D97-AF65-F5344CB8AC3E}">
        <p14:creationId xmlns:p14="http://schemas.microsoft.com/office/powerpoint/2010/main" val="274676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E4124066-9005-4780-969E-DD0591CAF31D}" type="slidenum">
              <a:rPr lang="es-ES" altLang="es-ES"/>
              <a:pPr>
                <a:defRPr/>
              </a:pPr>
              <a:t>‹Nº›</a:t>
            </a:fld>
            <a:r>
              <a:rPr lang="es-ES" altLang="es-ES"/>
              <a:t>/24</a:t>
            </a:r>
          </a:p>
        </p:txBody>
      </p:sp>
    </p:spTree>
    <p:extLst>
      <p:ext uri="{BB962C8B-B14F-4D97-AF65-F5344CB8AC3E}">
        <p14:creationId xmlns:p14="http://schemas.microsoft.com/office/powerpoint/2010/main" val="374681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58EF1A57-4C68-44C6-90E0-545DCD07BBF4}" type="slidenum">
              <a:rPr lang="es-ES" altLang="es-ES"/>
              <a:pPr>
                <a:defRPr/>
              </a:pPr>
              <a:t>‹Nº›</a:t>
            </a:fld>
            <a:r>
              <a:rPr lang="es-ES" altLang="es-ES"/>
              <a:t>/24</a:t>
            </a:r>
          </a:p>
        </p:txBody>
      </p:sp>
    </p:spTree>
    <p:extLst>
      <p:ext uri="{BB962C8B-B14F-4D97-AF65-F5344CB8AC3E}">
        <p14:creationId xmlns:p14="http://schemas.microsoft.com/office/powerpoint/2010/main" val="52386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9510DE3F-3E4C-46A0-9742-2B34A42D0C69}" type="slidenum">
              <a:rPr lang="es-ES" altLang="es-ES"/>
              <a:pPr>
                <a:defRPr/>
              </a:pPr>
              <a:t>‹Nº›</a:t>
            </a:fld>
            <a:r>
              <a:rPr lang="es-ES" altLang="es-ES"/>
              <a:t>/24</a:t>
            </a:r>
          </a:p>
        </p:txBody>
      </p:sp>
    </p:spTree>
    <p:extLst>
      <p:ext uri="{BB962C8B-B14F-4D97-AF65-F5344CB8AC3E}">
        <p14:creationId xmlns:p14="http://schemas.microsoft.com/office/powerpoint/2010/main" val="251990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F8254F95-0F5B-4408-AE7A-EBB564E16EBB}" type="slidenum">
              <a:rPr lang="es-ES" altLang="es-ES"/>
              <a:pPr>
                <a:defRPr/>
              </a:pPr>
              <a:t>‹Nº›</a:t>
            </a:fld>
            <a:r>
              <a:rPr lang="es-ES" altLang="es-ES"/>
              <a:t>/24</a:t>
            </a:r>
          </a:p>
        </p:txBody>
      </p:sp>
    </p:spTree>
    <p:extLst>
      <p:ext uri="{BB962C8B-B14F-4D97-AF65-F5344CB8AC3E}">
        <p14:creationId xmlns:p14="http://schemas.microsoft.com/office/powerpoint/2010/main" val="252363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0 Rectángulo">
            <a:extLst>
              <a:ext uri="{FF2B5EF4-FFF2-40B4-BE49-F238E27FC236}">
                <a16:creationId xmlns="" xmlns:a16="http://schemas.microsoft.com/office/drawing/2014/main" id="{1D53EC15-53FC-5E45-B53C-368FBDC57135}"/>
              </a:ext>
            </a:extLst>
          </p:cNvPr>
          <p:cNvSpPr>
            <a:spLocks noChangeArrowheads="1"/>
          </p:cNvSpPr>
          <p:nvPr userDrawn="1"/>
        </p:nvSpPr>
        <p:spPr bwMode="auto">
          <a:xfrm>
            <a:off x="0" y="0"/>
            <a:ext cx="6197600" cy="6461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457200" defTabSz="358775">
              <a:defRPr sz="1400" u="sng">
                <a:solidFill>
                  <a:schemeClr val="accent2"/>
                </a:solidFill>
                <a:latin typeface="Arial" panose="020B0604020202020204" pitchFamily="34" charset="0"/>
                <a:ea typeface="ＭＳ Ｐゴシック" panose="020B0600070205080204" pitchFamily="34" charset="-128"/>
              </a:defRPr>
            </a:lvl1pPr>
            <a:lvl2pPr marL="37931725" indent="-37474525" defTabSz="358775">
              <a:defRPr sz="1400" u="sng">
                <a:solidFill>
                  <a:schemeClr val="accent2"/>
                </a:solidFill>
                <a:latin typeface="Arial" panose="020B0604020202020204" pitchFamily="34" charset="0"/>
                <a:ea typeface="ＭＳ Ｐゴシック" panose="020B0600070205080204" pitchFamily="34" charset="-128"/>
              </a:defRPr>
            </a:lvl2pPr>
            <a:lvl3pPr marL="1143000" indent="-228600" defTabSz="358775">
              <a:defRPr sz="1400" u="sng">
                <a:solidFill>
                  <a:schemeClr val="accent2"/>
                </a:solidFill>
                <a:latin typeface="Arial" panose="020B0604020202020204" pitchFamily="34" charset="0"/>
                <a:ea typeface="ＭＳ Ｐゴシック" panose="020B0600070205080204" pitchFamily="34" charset="-128"/>
              </a:defRPr>
            </a:lvl3pPr>
            <a:lvl4pPr marL="1600200" indent="-228600" defTabSz="358775">
              <a:defRPr sz="1400" u="sng">
                <a:solidFill>
                  <a:schemeClr val="accent2"/>
                </a:solidFill>
                <a:latin typeface="Arial" panose="020B0604020202020204" pitchFamily="34" charset="0"/>
                <a:ea typeface="ＭＳ Ｐゴシック" panose="020B0600070205080204" pitchFamily="34" charset="-128"/>
              </a:defRPr>
            </a:lvl4pPr>
            <a:lvl5pPr marL="2057400" indent="-228600" defTabSz="358775">
              <a:defRPr sz="1400" u="sng">
                <a:solidFill>
                  <a:schemeClr val="accent2"/>
                </a:solidFill>
                <a:latin typeface="Arial" panose="020B0604020202020204" pitchFamily="34" charset="0"/>
                <a:ea typeface="ＭＳ Ｐゴシック" panose="020B0600070205080204" pitchFamily="34" charset="-128"/>
              </a:defRPr>
            </a:lvl5pPr>
            <a:lvl6pPr marL="25146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algn="ctr" eaLnBrk="1" hangingPunct="1">
              <a:lnSpc>
                <a:spcPct val="120000"/>
              </a:lnSpc>
              <a:defRPr/>
            </a:pPr>
            <a:r>
              <a:rPr lang="es-ES" altLang="es-ES" sz="1500" b="1" u="none" dirty="0">
                <a:solidFill>
                  <a:schemeClr val="bg1"/>
                </a:solidFill>
                <a:cs typeface="Arial" panose="020B0604020202020204" pitchFamily="34" charset="0"/>
              </a:rPr>
              <a:t>Aspectos destacables para la preparación del Plan Hidrológico</a:t>
            </a:r>
          </a:p>
          <a:p>
            <a:pPr algn="ctr" eaLnBrk="1" hangingPunct="1">
              <a:lnSpc>
                <a:spcPct val="120000"/>
              </a:lnSpc>
              <a:defRPr/>
            </a:pPr>
            <a:r>
              <a:rPr lang="es-ES_tradnl" altLang="es-ES" sz="1500" b="1" u="none" dirty="0">
                <a:solidFill>
                  <a:schemeClr val="bg1"/>
                </a:solidFill>
                <a:cs typeface="Arial" panose="020B0604020202020204" pitchFamily="34" charset="0"/>
              </a:rPr>
              <a:t>Plan Hidrológico Cantábrico Oriental</a:t>
            </a:r>
          </a:p>
        </p:txBody>
      </p:sp>
      <p:sp>
        <p:nvSpPr>
          <p:cNvPr id="3" name="Rectangle 5">
            <a:extLst>
              <a:ext uri="{FF2B5EF4-FFF2-40B4-BE49-F238E27FC236}">
                <a16:creationId xmlns="" xmlns:a16="http://schemas.microsoft.com/office/drawing/2014/main" id="{B280F1FA-2F5D-4046-94C9-3AF8925B0504}"/>
              </a:ext>
            </a:extLst>
          </p:cNvPr>
          <p:cNvSpPr>
            <a:spLocks noGrp="1" noChangeArrowheads="1"/>
          </p:cNvSpPr>
          <p:nvPr>
            <p:ph type="sldNum" sz="quarter" idx="10"/>
          </p:nvPr>
        </p:nvSpPr>
        <p:spPr>
          <a:xfrm>
            <a:off x="8683625" y="6642100"/>
            <a:ext cx="855663" cy="249238"/>
          </a:xfrm>
          <a:prstGeom prst="rect">
            <a:avLst/>
          </a:prstGeom>
        </p:spPr>
        <p:txBody>
          <a:bodyPr/>
          <a:lstStyle>
            <a:lvl1pPr>
              <a:defRPr/>
            </a:lvl1pPr>
          </a:lstStyle>
          <a:p>
            <a:pPr>
              <a:defRPr/>
            </a:pPr>
            <a:fld id="{4926D218-2E9C-4A55-A0C0-2DA25C2B094E}" type="slidenum">
              <a:rPr lang="es-ES" altLang="es-ES"/>
              <a:pPr>
                <a:defRPr/>
              </a:pPr>
              <a:t>‹Nº›</a:t>
            </a:fld>
            <a:r>
              <a:rPr lang="es-ES" altLang="es-ES"/>
              <a:t>/24</a:t>
            </a:r>
          </a:p>
        </p:txBody>
      </p:sp>
    </p:spTree>
    <p:extLst>
      <p:ext uri="{BB962C8B-B14F-4D97-AF65-F5344CB8AC3E}">
        <p14:creationId xmlns:p14="http://schemas.microsoft.com/office/powerpoint/2010/main" val="221182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55363731-046C-4782-9446-2230C11FE832}" type="slidenum">
              <a:rPr lang="es-ES" altLang="es-ES"/>
              <a:pPr>
                <a:defRPr/>
              </a:pPr>
              <a:t>‹Nº›</a:t>
            </a:fld>
            <a:r>
              <a:rPr lang="es-ES" altLang="es-ES"/>
              <a:t>/24</a:t>
            </a:r>
          </a:p>
        </p:txBody>
      </p:sp>
    </p:spTree>
    <p:extLst>
      <p:ext uri="{BB962C8B-B14F-4D97-AF65-F5344CB8AC3E}">
        <p14:creationId xmlns:p14="http://schemas.microsoft.com/office/powerpoint/2010/main" val="239898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4C302E63-C96D-4FAF-BC08-79E782491886}" type="slidenum">
              <a:rPr lang="es-ES" altLang="es-ES"/>
              <a:pPr>
                <a:defRPr/>
              </a:pPr>
              <a:t>‹Nº›</a:t>
            </a:fld>
            <a:r>
              <a:rPr lang="es-ES" altLang="es-ES"/>
              <a:t>/24</a:t>
            </a:r>
          </a:p>
        </p:txBody>
      </p:sp>
    </p:spTree>
    <p:extLst>
      <p:ext uri="{BB962C8B-B14F-4D97-AF65-F5344CB8AC3E}">
        <p14:creationId xmlns:p14="http://schemas.microsoft.com/office/powerpoint/2010/main" val="1785966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506E77DC-66FC-4E6F-89CC-65152B673666}" type="slidenum">
              <a:rPr lang="es-ES" altLang="es-ES"/>
              <a:pPr>
                <a:defRPr/>
              </a:pPr>
              <a:t>‹Nº›</a:t>
            </a:fld>
            <a:r>
              <a:rPr lang="es-ES" altLang="es-ES"/>
              <a:t>/24</a:t>
            </a:r>
          </a:p>
        </p:txBody>
      </p:sp>
    </p:spTree>
    <p:extLst>
      <p:ext uri="{BB962C8B-B14F-4D97-AF65-F5344CB8AC3E}">
        <p14:creationId xmlns:p14="http://schemas.microsoft.com/office/powerpoint/2010/main" val="3328642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95300" y="1600200"/>
            <a:ext cx="89154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3F56B8DA-5927-4E1B-95EB-74E9717B4405}" type="slidenum">
              <a:rPr lang="es-ES" altLang="es-ES"/>
              <a:pPr>
                <a:defRPr/>
              </a:pPr>
              <a:t>‹Nº›</a:t>
            </a:fld>
            <a:r>
              <a:rPr lang="es-ES" altLang="es-ES"/>
              <a:t>/24</a:t>
            </a:r>
          </a:p>
        </p:txBody>
      </p:sp>
    </p:spTree>
    <p:extLst>
      <p:ext uri="{BB962C8B-B14F-4D97-AF65-F5344CB8AC3E}">
        <p14:creationId xmlns:p14="http://schemas.microsoft.com/office/powerpoint/2010/main" val="844476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38"/>
            <a:ext cx="653415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F37031DE-9D78-444B-9C73-B930BFBC8181}" type="slidenum">
              <a:rPr lang="es-ES" altLang="es-ES"/>
              <a:pPr>
                <a:defRPr/>
              </a:pPr>
              <a:t>‹Nº›</a:t>
            </a:fld>
            <a:r>
              <a:rPr lang="es-ES" altLang="es-ES"/>
              <a:t>/24</a:t>
            </a:r>
          </a:p>
        </p:txBody>
      </p:sp>
    </p:spTree>
    <p:extLst>
      <p:ext uri="{BB962C8B-B14F-4D97-AF65-F5344CB8AC3E}">
        <p14:creationId xmlns:p14="http://schemas.microsoft.com/office/powerpoint/2010/main" val="2117861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tabla"/>
          <p:cNvSpPr>
            <a:spLocks noGrp="1"/>
          </p:cNvSpPr>
          <p:nvPr>
            <p:ph type="tbl" idx="1"/>
          </p:nvPr>
        </p:nvSpPr>
        <p:spPr>
          <a:xfrm>
            <a:off x="495300" y="1600200"/>
            <a:ext cx="8915400" cy="4525963"/>
          </a:xfrm>
          <a:prstGeom prst="rect">
            <a:avLst/>
          </a:prstGeom>
        </p:spPr>
        <p:txBody>
          <a:bodyPr/>
          <a:lstStyle/>
          <a:p>
            <a:pPr lvl="0"/>
            <a:endParaRPr lang="es-ES" noProof="0"/>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FD04EE26-4462-4684-BF43-7F37D9743FB3}" type="slidenum">
              <a:rPr lang="es-ES" altLang="es-ES"/>
              <a:pPr>
                <a:defRPr/>
              </a:pPr>
              <a:t>‹Nº›</a:t>
            </a:fld>
            <a:r>
              <a:rPr lang="es-ES" altLang="es-ES"/>
              <a:t>/24</a:t>
            </a:r>
          </a:p>
        </p:txBody>
      </p:sp>
    </p:spTree>
    <p:extLst>
      <p:ext uri="{BB962C8B-B14F-4D97-AF65-F5344CB8AC3E}">
        <p14:creationId xmlns:p14="http://schemas.microsoft.com/office/powerpoint/2010/main" val="1251410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38250" y="1122363"/>
            <a:ext cx="74295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1CA0920A-AEC9-4924-8804-E9B60E0E2BD3}" type="datetimeFigureOut">
              <a:rPr lang="es-ES"/>
              <a:pPr>
                <a:defRPr/>
              </a:pPr>
              <a:t>07/10/2020</a:t>
            </a:fld>
            <a:endParaRPr lang="es-ES"/>
          </a:p>
        </p:txBody>
      </p:sp>
      <p:sp>
        <p:nvSpPr>
          <p:cNvPr id="5"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ADFFF9CE-A317-4778-84FC-CBEFB812ECD4}" type="slidenum">
              <a:rPr lang="es-ES"/>
              <a:pPr>
                <a:defRPr/>
              </a:pPr>
              <a:t>‹Nº›</a:t>
            </a:fld>
            <a:endParaRPr lang="es-ES"/>
          </a:p>
        </p:txBody>
      </p:sp>
    </p:spTree>
    <p:extLst>
      <p:ext uri="{BB962C8B-B14F-4D97-AF65-F5344CB8AC3E}">
        <p14:creationId xmlns:p14="http://schemas.microsoft.com/office/powerpoint/2010/main" val="2561550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7E78F153-53F9-4F8C-9AE4-269A85D0388D}" type="datetimeFigureOut">
              <a:rPr lang="es-ES"/>
              <a:pPr>
                <a:defRPr/>
              </a:pPr>
              <a:t>07/10/2020</a:t>
            </a:fld>
            <a:endParaRPr lang="es-ES"/>
          </a:p>
        </p:txBody>
      </p:sp>
      <p:sp>
        <p:nvSpPr>
          <p:cNvPr id="5"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796C47A0-3AD5-471A-8D2C-D16D13011692}" type="slidenum">
              <a:rPr lang="es-ES"/>
              <a:pPr>
                <a:defRPr/>
              </a:pPr>
              <a:t>‹Nº›</a:t>
            </a:fld>
            <a:endParaRPr lang="es-ES"/>
          </a:p>
        </p:txBody>
      </p:sp>
    </p:spTree>
    <p:extLst>
      <p:ext uri="{BB962C8B-B14F-4D97-AF65-F5344CB8AC3E}">
        <p14:creationId xmlns:p14="http://schemas.microsoft.com/office/powerpoint/2010/main" val="2463114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76275" y="1709738"/>
            <a:ext cx="8543925"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36F18AA0-3676-48C1-8469-CC0621D55CB4}" type="datetimeFigureOut">
              <a:rPr lang="es-ES"/>
              <a:pPr>
                <a:defRPr/>
              </a:pPr>
              <a:t>07/10/2020</a:t>
            </a:fld>
            <a:endParaRPr lang="es-ES"/>
          </a:p>
        </p:txBody>
      </p:sp>
      <p:sp>
        <p:nvSpPr>
          <p:cNvPr id="5"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3DC06617-71CF-4159-AE15-E598767F71F0}" type="slidenum">
              <a:rPr lang="es-ES"/>
              <a:pPr>
                <a:defRPr/>
              </a:pPr>
              <a:t>‹Nº›</a:t>
            </a:fld>
            <a:endParaRPr lang="es-ES"/>
          </a:p>
        </p:txBody>
      </p:sp>
    </p:spTree>
    <p:extLst>
      <p:ext uri="{BB962C8B-B14F-4D97-AF65-F5344CB8AC3E}">
        <p14:creationId xmlns:p14="http://schemas.microsoft.com/office/powerpoint/2010/main" val="3455161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81038" y="1825625"/>
            <a:ext cx="4195762"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5029200" y="1825625"/>
            <a:ext cx="4195763"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22FFEF43-3522-4413-9125-9B84E64A1ACA}" type="datetimeFigureOut">
              <a:rPr lang="es-ES"/>
              <a:pPr>
                <a:defRPr/>
              </a:pPr>
              <a:t>07/10/2020</a:t>
            </a:fld>
            <a:endParaRPr lang="es-ES"/>
          </a:p>
        </p:txBody>
      </p:sp>
      <p:sp>
        <p:nvSpPr>
          <p:cNvPr id="6"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82C4D75F-F71E-4DB4-AD60-33B3155ED3E5}" type="slidenum">
              <a:rPr lang="es-ES"/>
              <a:pPr>
                <a:defRPr/>
              </a:pPr>
              <a:t>‹Nº›</a:t>
            </a:fld>
            <a:endParaRPr lang="es-ES"/>
          </a:p>
        </p:txBody>
      </p:sp>
    </p:spTree>
    <p:extLst>
      <p:ext uri="{BB962C8B-B14F-4D97-AF65-F5344CB8AC3E}">
        <p14:creationId xmlns:p14="http://schemas.microsoft.com/office/powerpoint/2010/main" val="1201659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82625" y="365125"/>
            <a:ext cx="8543925"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82625" y="2505075"/>
            <a:ext cx="419100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5014913" y="2505075"/>
            <a:ext cx="42116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285A34F3-26AC-4906-8ED9-4DA28FC93B82}" type="datetimeFigureOut">
              <a:rPr lang="es-ES"/>
              <a:pPr>
                <a:defRPr/>
              </a:pPr>
              <a:t>07/10/2020</a:t>
            </a:fld>
            <a:endParaRPr lang="es-ES"/>
          </a:p>
        </p:txBody>
      </p:sp>
      <p:sp>
        <p:nvSpPr>
          <p:cNvPr id="8"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DEC6F076-98AE-46A7-81A3-BC25F41D1DD1}" type="slidenum">
              <a:rPr lang="es-ES"/>
              <a:pPr>
                <a:defRPr/>
              </a:pPr>
              <a:t>‹Nº›</a:t>
            </a:fld>
            <a:endParaRPr lang="es-ES"/>
          </a:p>
        </p:txBody>
      </p:sp>
    </p:spTree>
    <p:extLst>
      <p:ext uri="{BB962C8B-B14F-4D97-AF65-F5344CB8AC3E}">
        <p14:creationId xmlns:p14="http://schemas.microsoft.com/office/powerpoint/2010/main" val="419898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E4124066-9005-4780-969E-DD0591CAF31D}" type="slidenum">
              <a:rPr lang="es-ES" altLang="es-ES"/>
              <a:pPr>
                <a:defRPr/>
              </a:pPr>
              <a:t>‹Nº›</a:t>
            </a:fld>
            <a:r>
              <a:rPr lang="es-ES" altLang="es-ES"/>
              <a:t>/24</a:t>
            </a:r>
          </a:p>
        </p:txBody>
      </p:sp>
    </p:spTree>
    <p:extLst>
      <p:ext uri="{BB962C8B-B14F-4D97-AF65-F5344CB8AC3E}">
        <p14:creationId xmlns:p14="http://schemas.microsoft.com/office/powerpoint/2010/main" val="1752202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3F39864E-2820-44C9-81B0-3011D5212F51}" type="datetimeFigureOut">
              <a:rPr lang="es-ES"/>
              <a:pPr>
                <a:defRPr/>
              </a:pPr>
              <a:t>07/10/2020</a:t>
            </a:fld>
            <a:endParaRPr lang="es-ES"/>
          </a:p>
        </p:txBody>
      </p:sp>
      <p:sp>
        <p:nvSpPr>
          <p:cNvPr id="4"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F3549348-3A21-4681-A5B3-BBADAE8D364B}" type="slidenum">
              <a:rPr lang="es-ES"/>
              <a:pPr>
                <a:defRPr/>
              </a:pPr>
              <a:t>‹Nº›</a:t>
            </a:fld>
            <a:endParaRPr lang="es-ES"/>
          </a:p>
        </p:txBody>
      </p:sp>
    </p:spTree>
    <p:extLst>
      <p:ext uri="{BB962C8B-B14F-4D97-AF65-F5344CB8AC3E}">
        <p14:creationId xmlns:p14="http://schemas.microsoft.com/office/powerpoint/2010/main" val="3275536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948A5FC4-DB46-477B-A890-4D0F1BE9947E}" type="datetimeFigureOut">
              <a:rPr lang="es-ES"/>
              <a:pPr>
                <a:defRPr/>
              </a:pPr>
              <a:t>07/10/2020</a:t>
            </a:fld>
            <a:endParaRPr lang="es-ES"/>
          </a:p>
        </p:txBody>
      </p:sp>
      <p:sp>
        <p:nvSpPr>
          <p:cNvPr id="3"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28843B93-98BB-4623-BCDE-AA8C5E5FE1F3}" type="slidenum">
              <a:rPr lang="es-ES"/>
              <a:pPr>
                <a:defRPr/>
              </a:pPr>
              <a:t>‹Nº›</a:t>
            </a:fld>
            <a:endParaRPr lang="es-ES"/>
          </a:p>
        </p:txBody>
      </p:sp>
    </p:spTree>
    <p:extLst>
      <p:ext uri="{BB962C8B-B14F-4D97-AF65-F5344CB8AC3E}">
        <p14:creationId xmlns:p14="http://schemas.microsoft.com/office/powerpoint/2010/main" val="387082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625" y="457200"/>
            <a:ext cx="3194050"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AEA0F7DF-264A-4FFA-9F17-14BF390AF099}" type="datetimeFigureOut">
              <a:rPr lang="es-ES"/>
              <a:pPr>
                <a:defRPr/>
              </a:pPr>
              <a:t>07/10/2020</a:t>
            </a:fld>
            <a:endParaRPr lang="es-ES"/>
          </a:p>
        </p:txBody>
      </p:sp>
      <p:sp>
        <p:nvSpPr>
          <p:cNvPr id="6"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C0541493-94DC-4D5C-89DE-997CE21F8189}" type="slidenum">
              <a:rPr lang="es-ES"/>
              <a:pPr>
                <a:defRPr/>
              </a:pPr>
              <a:t>‹Nº›</a:t>
            </a:fld>
            <a:endParaRPr lang="es-ES"/>
          </a:p>
        </p:txBody>
      </p:sp>
    </p:spTree>
    <p:extLst>
      <p:ext uri="{BB962C8B-B14F-4D97-AF65-F5344CB8AC3E}">
        <p14:creationId xmlns:p14="http://schemas.microsoft.com/office/powerpoint/2010/main" val="93732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2625" y="457200"/>
            <a:ext cx="3194050"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4211638" y="987425"/>
            <a:ext cx="5014912"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48B739FB-46CC-4C17-8875-3B4CE6671539}" type="datetimeFigureOut">
              <a:rPr lang="es-ES"/>
              <a:pPr>
                <a:defRPr/>
              </a:pPr>
              <a:t>07/10/2020</a:t>
            </a:fld>
            <a:endParaRPr lang="es-ES"/>
          </a:p>
        </p:txBody>
      </p:sp>
      <p:sp>
        <p:nvSpPr>
          <p:cNvPr id="6"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602B8B78-58E5-4F8A-BD62-99ED067D240C}" type="slidenum">
              <a:rPr lang="es-ES"/>
              <a:pPr>
                <a:defRPr/>
              </a:pPr>
              <a:t>‹Nº›</a:t>
            </a:fld>
            <a:endParaRPr lang="es-ES"/>
          </a:p>
        </p:txBody>
      </p:sp>
    </p:spTree>
    <p:extLst>
      <p:ext uri="{BB962C8B-B14F-4D97-AF65-F5344CB8AC3E}">
        <p14:creationId xmlns:p14="http://schemas.microsoft.com/office/powerpoint/2010/main" val="1146456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C9EE1FD8-2D0F-47AE-A317-15DF0C781FF3}" type="datetimeFigureOut">
              <a:rPr lang="es-ES"/>
              <a:pPr>
                <a:defRPr/>
              </a:pPr>
              <a:t>07/10/2020</a:t>
            </a:fld>
            <a:endParaRPr lang="es-ES"/>
          </a:p>
        </p:txBody>
      </p:sp>
      <p:sp>
        <p:nvSpPr>
          <p:cNvPr id="5"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97651F3E-0881-44BF-8698-5C72ACA7CE1A}" type="slidenum">
              <a:rPr lang="es-ES"/>
              <a:pPr>
                <a:defRPr/>
              </a:pPr>
              <a:t>‹Nº›</a:t>
            </a:fld>
            <a:endParaRPr lang="es-ES"/>
          </a:p>
        </p:txBody>
      </p:sp>
    </p:spTree>
    <p:extLst>
      <p:ext uri="{BB962C8B-B14F-4D97-AF65-F5344CB8AC3E}">
        <p14:creationId xmlns:p14="http://schemas.microsoft.com/office/powerpoint/2010/main" val="3931387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89775" y="365125"/>
            <a:ext cx="2135188"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81038" y="365125"/>
            <a:ext cx="6256337"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ED3A0A24-23F1-B84D-9B59-8F2CAE489289}"/>
              </a:ext>
            </a:extLst>
          </p:cNvPr>
          <p:cNvSpPr>
            <a:spLocks noGrp="1"/>
          </p:cNvSpPr>
          <p:nvPr>
            <p:ph type="dt" sz="half" idx="10"/>
          </p:nvPr>
        </p:nvSpPr>
        <p:spPr/>
        <p:txBody>
          <a:bodyPr/>
          <a:lstStyle>
            <a:lvl1pPr>
              <a:defRPr/>
            </a:lvl1pPr>
          </a:lstStyle>
          <a:p>
            <a:pPr>
              <a:defRPr/>
            </a:pPr>
            <a:fld id="{314C7DD5-C8D2-4FE3-B839-180A3D6736BC}" type="datetimeFigureOut">
              <a:rPr lang="es-ES"/>
              <a:pPr>
                <a:defRPr/>
              </a:pPr>
              <a:t>07/10/2020</a:t>
            </a:fld>
            <a:endParaRPr lang="es-ES"/>
          </a:p>
        </p:txBody>
      </p:sp>
      <p:sp>
        <p:nvSpPr>
          <p:cNvPr id="5" name="Marcador de pie de página 4">
            <a:extLst>
              <a:ext uri="{FF2B5EF4-FFF2-40B4-BE49-F238E27FC236}">
                <a16:creationId xmlns="" xmlns:a16="http://schemas.microsoft.com/office/drawing/2014/main" id="{D392734D-4374-5146-B5D1-538C4DDCE3D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12"/>
          </p:nvPr>
        </p:nvSpPr>
        <p:spPr/>
        <p:txBody>
          <a:bodyPr/>
          <a:lstStyle>
            <a:lvl1pPr>
              <a:defRPr/>
            </a:lvl1pPr>
          </a:lstStyle>
          <a:p>
            <a:pPr>
              <a:defRPr/>
            </a:pPr>
            <a:fld id="{78704A84-8EC4-4384-90D5-894393E46109}" type="slidenum">
              <a:rPr lang="es-ES"/>
              <a:pPr>
                <a:defRPr/>
              </a:pPr>
              <a:t>‹Nº›</a:t>
            </a:fld>
            <a:endParaRPr lang="es-ES"/>
          </a:p>
        </p:txBody>
      </p:sp>
    </p:spTree>
    <p:extLst>
      <p:ext uri="{BB962C8B-B14F-4D97-AF65-F5344CB8AC3E}">
        <p14:creationId xmlns:p14="http://schemas.microsoft.com/office/powerpoint/2010/main" val="1058999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5"/>
            <a:ext cx="8420100" cy="1470025"/>
          </a:xfrm>
          <a:prstGeom prst="rect">
            <a:avLst/>
          </a:prstGeom>
        </p:spPr>
        <p:txBody>
          <a:bodyPr vert="horz"/>
          <a:lstStyle/>
          <a:p>
            <a:r>
              <a:rPr lang="es-ES_tradnl"/>
              <a:t>Clic para editar título</a:t>
            </a:r>
          </a:p>
        </p:txBody>
      </p:sp>
      <p:sp>
        <p:nvSpPr>
          <p:cNvPr id="3" name="Subtítulo 2"/>
          <p:cNvSpPr>
            <a:spLocks noGrp="1"/>
          </p:cNvSpPr>
          <p:nvPr>
            <p:ph type="subTitle" idx="1"/>
          </p:nvPr>
        </p:nvSpPr>
        <p:spPr>
          <a:xfrm>
            <a:off x="1485900" y="3886200"/>
            <a:ext cx="69342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a:t>Haga clic para modificar el estilo de subtítulo del patrón</a:t>
            </a:r>
          </a:p>
        </p:txBody>
      </p:sp>
      <p:sp>
        <p:nvSpPr>
          <p:cNvPr id="4"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2859909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vert="horz"/>
          <a:lstStyle/>
          <a:p>
            <a:r>
              <a:rPr lang="es-ES_tradnl"/>
              <a:t>Clic para editar título</a:t>
            </a:r>
          </a:p>
        </p:txBody>
      </p:sp>
      <p:sp>
        <p:nvSpPr>
          <p:cNvPr id="3" name="Marcador de contenido 2"/>
          <p:cNvSpPr>
            <a:spLocks noGrp="1"/>
          </p:cNvSpPr>
          <p:nvPr>
            <p:ph idx="1"/>
          </p:nvPr>
        </p:nvSpPr>
        <p:spPr>
          <a:xfrm>
            <a:off x="495300" y="1600200"/>
            <a:ext cx="8915400" cy="4525963"/>
          </a:xfrm>
          <a:prstGeom prst="rect">
            <a:avLst/>
          </a:prstGeom>
        </p:spPr>
        <p:txBody>
          <a:bodyPr vert="horz"/>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2190745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00"/>
            <a:ext cx="8420100" cy="1362075"/>
          </a:xfrm>
          <a:prstGeom prst="rect">
            <a:avLst/>
          </a:prstGeom>
        </p:spPr>
        <p:txBody>
          <a:bodyPr vert="horz"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Haga clic para modificar el estilo de texto del patrón</a:t>
            </a:r>
          </a:p>
        </p:txBody>
      </p:sp>
      <p:sp>
        <p:nvSpPr>
          <p:cNvPr id="4"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2536110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vert="horz"/>
          <a:lstStyle/>
          <a:p>
            <a:r>
              <a:rPr lang="es-ES_tradnl"/>
              <a:t>Clic para editar título</a:t>
            </a:r>
          </a:p>
        </p:txBody>
      </p:sp>
      <p:sp>
        <p:nvSpPr>
          <p:cNvPr id="3" name="Marcador de contenido 2"/>
          <p:cNvSpPr>
            <a:spLocks noGrp="1"/>
          </p:cNvSpPr>
          <p:nvPr>
            <p:ph sz="half" idx="1"/>
          </p:nvPr>
        </p:nvSpPr>
        <p:spPr>
          <a:xfrm>
            <a:off x="4953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50292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189140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58EF1A57-4C68-44C6-90E0-545DCD07BBF4}" type="slidenum">
              <a:rPr lang="es-ES" altLang="es-ES"/>
              <a:pPr>
                <a:defRPr/>
              </a:pPr>
              <a:t>‹Nº›</a:t>
            </a:fld>
            <a:r>
              <a:rPr lang="es-ES" altLang="es-ES"/>
              <a:t>/24</a:t>
            </a:r>
          </a:p>
        </p:txBody>
      </p:sp>
    </p:spTree>
    <p:extLst>
      <p:ext uri="{BB962C8B-B14F-4D97-AF65-F5344CB8AC3E}">
        <p14:creationId xmlns:p14="http://schemas.microsoft.com/office/powerpoint/2010/main" val="3256401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vert="horz"/>
          <a:lstStyle>
            <a:lvl1pPr>
              <a:defRPr/>
            </a:lvl1pPr>
          </a:lstStyle>
          <a:p>
            <a:r>
              <a:rPr lang="es-ES_tradnl"/>
              <a:t>Clic para editar título</a:t>
            </a:r>
          </a:p>
        </p:txBody>
      </p:sp>
      <p:sp>
        <p:nvSpPr>
          <p:cNvPr id="3" name="Marcador de texto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5032375"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032375"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1059590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vert="horz"/>
          <a:lstStyle/>
          <a:p>
            <a:r>
              <a:rPr lang="es-ES_tradnl"/>
              <a:t>Clic para editar título</a:t>
            </a:r>
          </a:p>
        </p:txBody>
      </p:sp>
      <p:sp>
        <p:nvSpPr>
          <p:cNvPr id="3"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140211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4130709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138" cy="1162050"/>
          </a:xfrm>
          <a:prstGeom prst="rect">
            <a:avLst/>
          </a:prstGeom>
        </p:spPr>
        <p:txBody>
          <a:bodyPr vert="horz" anchor="b"/>
          <a:lstStyle>
            <a:lvl1pPr algn="l">
              <a:defRPr sz="2000" b="1"/>
            </a:lvl1pPr>
          </a:lstStyle>
          <a:p>
            <a:r>
              <a:rPr lang="es-ES_tradnl"/>
              <a:t>Clic para editar título</a:t>
            </a:r>
          </a:p>
        </p:txBody>
      </p:sp>
      <p:sp>
        <p:nvSpPr>
          <p:cNvPr id="3" name="Marcador de contenido 2"/>
          <p:cNvSpPr>
            <a:spLocks noGrp="1"/>
          </p:cNvSpPr>
          <p:nvPr>
            <p:ph idx="1"/>
          </p:nvPr>
        </p:nvSpPr>
        <p:spPr>
          <a:xfrm>
            <a:off x="3873500" y="273050"/>
            <a:ext cx="553720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95300" y="1435100"/>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53565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a:prstGeom prst="rect">
            <a:avLst/>
          </a:prstGeom>
        </p:spPr>
        <p:txBody>
          <a:bodyPr vert="horz"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375901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vert="horz"/>
          <a:lstStyle/>
          <a:p>
            <a:r>
              <a:rPr lang="es-ES_tradnl"/>
              <a:t>Clic para editar título</a:t>
            </a:r>
          </a:p>
        </p:txBody>
      </p:sp>
      <p:sp>
        <p:nvSpPr>
          <p:cNvPr id="3" name="Marcador de texto vertical 2"/>
          <p:cNvSpPr>
            <a:spLocks noGrp="1"/>
          </p:cNvSpPr>
          <p:nvPr>
            <p:ph type="body" orient="vert" idx="1"/>
          </p:nvPr>
        </p:nvSpPr>
        <p:spPr>
          <a:xfrm>
            <a:off x="495300" y="1600200"/>
            <a:ext cx="89154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120135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8"/>
            <a:ext cx="2228850" cy="5851525"/>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95300" y="274638"/>
            <a:ext cx="653415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10"/>
          </p:nvPr>
        </p:nvSpPr>
        <p:spPr>
          <a:ln/>
        </p:spPr>
        <p:txBody>
          <a:bodyPr/>
          <a:lstStyle>
            <a:lvl1pPr>
              <a:defRPr/>
            </a:lvl1pPr>
          </a:lstStyle>
          <a:p>
            <a:pPr>
              <a:defRPr/>
            </a:pPr>
            <a:endParaRPr lang="es-ES_tradnl"/>
          </a:p>
        </p:txBody>
      </p:sp>
    </p:spTree>
    <p:extLst>
      <p:ext uri="{BB962C8B-B14F-4D97-AF65-F5344CB8AC3E}">
        <p14:creationId xmlns:p14="http://schemas.microsoft.com/office/powerpoint/2010/main" val="298735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9510DE3F-3E4C-46A0-9742-2B34A42D0C69}" type="slidenum">
              <a:rPr lang="es-ES" altLang="es-ES"/>
              <a:pPr>
                <a:defRPr/>
              </a:pPr>
              <a:t>‹Nº›</a:t>
            </a:fld>
            <a:r>
              <a:rPr lang="es-ES" altLang="es-ES"/>
              <a:t>/24</a:t>
            </a:r>
          </a:p>
        </p:txBody>
      </p:sp>
    </p:spTree>
    <p:extLst>
      <p:ext uri="{BB962C8B-B14F-4D97-AF65-F5344CB8AC3E}">
        <p14:creationId xmlns:p14="http://schemas.microsoft.com/office/powerpoint/2010/main" val="375829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a:t>Haga clic para modificar el estilo de título del patrón</a:t>
            </a:r>
          </a:p>
        </p:txBody>
      </p:sp>
      <p:sp>
        <p:nvSpPr>
          <p:cNvPr id="3"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F8254F95-0F5B-4408-AE7A-EBB564E16EBB}" type="slidenum">
              <a:rPr lang="es-ES" altLang="es-ES"/>
              <a:pPr>
                <a:defRPr/>
              </a:pPr>
              <a:t>‹Nº›</a:t>
            </a:fld>
            <a:r>
              <a:rPr lang="es-ES" altLang="es-ES"/>
              <a:t>/24</a:t>
            </a:r>
          </a:p>
        </p:txBody>
      </p:sp>
    </p:spTree>
    <p:extLst>
      <p:ext uri="{BB962C8B-B14F-4D97-AF65-F5344CB8AC3E}">
        <p14:creationId xmlns:p14="http://schemas.microsoft.com/office/powerpoint/2010/main" val="118348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0 Rectángulo">
            <a:extLst>
              <a:ext uri="{FF2B5EF4-FFF2-40B4-BE49-F238E27FC236}">
                <a16:creationId xmlns="" xmlns:a16="http://schemas.microsoft.com/office/drawing/2014/main" id="{1D53EC15-53FC-5E45-B53C-368FBDC57135}"/>
              </a:ext>
            </a:extLst>
          </p:cNvPr>
          <p:cNvSpPr>
            <a:spLocks noChangeArrowheads="1"/>
          </p:cNvSpPr>
          <p:nvPr userDrawn="1"/>
        </p:nvSpPr>
        <p:spPr bwMode="auto">
          <a:xfrm>
            <a:off x="0" y="0"/>
            <a:ext cx="6197600" cy="6461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457200" defTabSz="358775">
              <a:defRPr sz="1400" u="sng">
                <a:solidFill>
                  <a:schemeClr val="accent2"/>
                </a:solidFill>
                <a:latin typeface="Arial" panose="020B0604020202020204" pitchFamily="34" charset="0"/>
                <a:ea typeface="ＭＳ Ｐゴシック" panose="020B0600070205080204" pitchFamily="34" charset="-128"/>
              </a:defRPr>
            </a:lvl1pPr>
            <a:lvl2pPr marL="37931725" indent="-37474525" defTabSz="358775">
              <a:defRPr sz="1400" u="sng">
                <a:solidFill>
                  <a:schemeClr val="accent2"/>
                </a:solidFill>
                <a:latin typeface="Arial" panose="020B0604020202020204" pitchFamily="34" charset="0"/>
                <a:ea typeface="ＭＳ Ｐゴシック" panose="020B0600070205080204" pitchFamily="34" charset="-128"/>
              </a:defRPr>
            </a:lvl2pPr>
            <a:lvl3pPr marL="1143000" indent="-228600" defTabSz="358775">
              <a:defRPr sz="1400" u="sng">
                <a:solidFill>
                  <a:schemeClr val="accent2"/>
                </a:solidFill>
                <a:latin typeface="Arial" panose="020B0604020202020204" pitchFamily="34" charset="0"/>
                <a:ea typeface="ＭＳ Ｐゴシック" panose="020B0600070205080204" pitchFamily="34" charset="-128"/>
              </a:defRPr>
            </a:lvl3pPr>
            <a:lvl4pPr marL="1600200" indent="-228600" defTabSz="358775">
              <a:defRPr sz="1400" u="sng">
                <a:solidFill>
                  <a:schemeClr val="accent2"/>
                </a:solidFill>
                <a:latin typeface="Arial" panose="020B0604020202020204" pitchFamily="34" charset="0"/>
                <a:ea typeface="ＭＳ Ｐゴシック" panose="020B0600070205080204" pitchFamily="34" charset="-128"/>
              </a:defRPr>
            </a:lvl4pPr>
            <a:lvl5pPr marL="2057400" indent="-228600" defTabSz="358775">
              <a:defRPr sz="1400" u="sng">
                <a:solidFill>
                  <a:schemeClr val="accent2"/>
                </a:solidFill>
                <a:latin typeface="Arial" panose="020B0604020202020204" pitchFamily="34" charset="0"/>
                <a:ea typeface="ＭＳ Ｐゴシック" panose="020B0600070205080204" pitchFamily="34" charset="-128"/>
              </a:defRPr>
            </a:lvl5pPr>
            <a:lvl6pPr marL="25146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algn="ctr" eaLnBrk="1" hangingPunct="1">
              <a:lnSpc>
                <a:spcPct val="120000"/>
              </a:lnSpc>
              <a:defRPr/>
            </a:pPr>
            <a:r>
              <a:rPr lang="es-ES" altLang="es-ES" sz="1500" b="1" u="none" dirty="0">
                <a:solidFill>
                  <a:schemeClr val="bg1"/>
                </a:solidFill>
                <a:cs typeface="Arial" panose="020B0604020202020204" pitchFamily="34" charset="0"/>
              </a:rPr>
              <a:t>Aspectos destacables para la preparación del Plan Hidrológico</a:t>
            </a:r>
          </a:p>
          <a:p>
            <a:pPr algn="ctr" eaLnBrk="1" hangingPunct="1">
              <a:lnSpc>
                <a:spcPct val="120000"/>
              </a:lnSpc>
              <a:defRPr/>
            </a:pPr>
            <a:r>
              <a:rPr lang="es-ES_tradnl" altLang="es-ES" sz="1500" b="1" u="none" dirty="0">
                <a:solidFill>
                  <a:schemeClr val="bg1"/>
                </a:solidFill>
                <a:cs typeface="Arial" panose="020B0604020202020204" pitchFamily="34" charset="0"/>
              </a:rPr>
              <a:t>Plan Hidrológico Cantábrico Oriental</a:t>
            </a:r>
          </a:p>
        </p:txBody>
      </p:sp>
      <p:sp>
        <p:nvSpPr>
          <p:cNvPr id="3" name="Rectangle 5">
            <a:extLst>
              <a:ext uri="{FF2B5EF4-FFF2-40B4-BE49-F238E27FC236}">
                <a16:creationId xmlns="" xmlns:a16="http://schemas.microsoft.com/office/drawing/2014/main" id="{B280F1FA-2F5D-4046-94C9-3AF8925B0504}"/>
              </a:ext>
            </a:extLst>
          </p:cNvPr>
          <p:cNvSpPr>
            <a:spLocks noGrp="1" noChangeArrowheads="1"/>
          </p:cNvSpPr>
          <p:nvPr>
            <p:ph type="sldNum" sz="quarter" idx="10"/>
          </p:nvPr>
        </p:nvSpPr>
        <p:spPr>
          <a:xfrm>
            <a:off x="8683625" y="6642100"/>
            <a:ext cx="855663" cy="249238"/>
          </a:xfrm>
          <a:prstGeom prst="rect">
            <a:avLst/>
          </a:prstGeom>
        </p:spPr>
        <p:txBody>
          <a:bodyPr/>
          <a:lstStyle>
            <a:lvl1pPr>
              <a:defRPr/>
            </a:lvl1pPr>
          </a:lstStyle>
          <a:p>
            <a:pPr>
              <a:defRPr/>
            </a:pPr>
            <a:fld id="{4926D218-2E9C-4A55-A0C0-2DA25C2B094E}" type="slidenum">
              <a:rPr lang="es-ES" altLang="es-ES"/>
              <a:pPr>
                <a:defRPr/>
              </a:pPr>
              <a:t>‹Nº›</a:t>
            </a:fld>
            <a:r>
              <a:rPr lang="es-ES" altLang="es-ES"/>
              <a:t>/24</a:t>
            </a:r>
          </a:p>
        </p:txBody>
      </p:sp>
    </p:spTree>
    <p:extLst>
      <p:ext uri="{BB962C8B-B14F-4D97-AF65-F5344CB8AC3E}">
        <p14:creationId xmlns:p14="http://schemas.microsoft.com/office/powerpoint/2010/main" val="10818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4C302E63-C96D-4FAF-BC08-79E782491886}" type="slidenum">
              <a:rPr lang="es-ES" altLang="es-ES"/>
              <a:pPr>
                <a:defRPr/>
              </a:pPr>
              <a:t>‹Nº›</a:t>
            </a:fld>
            <a:r>
              <a:rPr lang="es-ES" altLang="es-ES"/>
              <a:t>/24</a:t>
            </a:r>
          </a:p>
        </p:txBody>
      </p:sp>
    </p:spTree>
    <p:extLst>
      <p:ext uri="{BB962C8B-B14F-4D97-AF65-F5344CB8AC3E}">
        <p14:creationId xmlns:p14="http://schemas.microsoft.com/office/powerpoint/2010/main" val="83769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a:extLst>
              <a:ext uri="{FF2B5EF4-FFF2-40B4-BE49-F238E27FC236}">
                <a16:creationId xmlns="" xmlns:a16="http://schemas.microsoft.com/office/drawing/2014/main" id="{848D695A-2212-A941-AABB-B8FC6F1CF0E2}"/>
              </a:ext>
            </a:extLst>
          </p:cNvPr>
          <p:cNvSpPr>
            <a:spLocks noGrp="1" noChangeArrowheads="1"/>
          </p:cNvSpPr>
          <p:nvPr>
            <p:ph type="sldNum" sz="quarter" idx="10"/>
          </p:nvPr>
        </p:nvSpPr>
        <p:spPr>
          <a:xfrm>
            <a:off x="8683625" y="6642100"/>
            <a:ext cx="855663" cy="249238"/>
          </a:xfrm>
          <a:prstGeom prst="rect">
            <a:avLst/>
          </a:prstGeom>
          <a:ln/>
        </p:spPr>
        <p:txBody>
          <a:bodyPr/>
          <a:lstStyle>
            <a:lvl1pPr>
              <a:defRPr/>
            </a:lvl1pPr>
          </a:lstStyle>
          <a:p>
            <a:pPr>
              <a:defRPr/>
            </a:pPr>
            <a:fld id="{506E77DC-66FC-4E6F-89CC-65152B673666}" type="slidenum">
              <a:rPr lang="es-ES" altLang="es-ES"/>
              <a:pPr>
                <a:defRPr/>
              </a:pPr>
              <a:t>‹Nº›</a:t>
            </a:fld>
            <a:r>
              <a:rPr lang="es-ES" altLang="es-ES"/>
              <a:t>/24</a:t>
            </a:r>
          </a:p>
        </p:txBody>
      </p:sp>
    </p:spTree>
    <p:extLst>
      <p:ext uri="{BB962C8B-B14F-4D97-AF65-F5344CB8AC3E}">
        <p14:creationId xmlns:p14="http://schemas.microsoft.com/office/powerpoint/2010/main" val="395597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6">
            <a:extLst>
              <a:ext uri="{FF2B5EF4-FFF2-40B4-BE49-F238E27FC236}">
                <a16:creationId xmlns="" xmlns:a16="http://schemas.microsoft.com/office/drawing/2014/main" id="{3284310F-29BD-2448-A2C5-53290424F201}"/>
              </a:ext>
            </a:extLst>
          </p:cNvPr>
          <p:cNvSpPr>
            <a:spLocks noChangeArrowheads="1"/>
          </p:cNvSpPr>
          <p:nvPr/>
        </p:nvSpPr>
        <p:spPr bwMode="auto">
          <a:xfrm>
            <a:off x="0" y="2824163"/>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lgn="ctr">
              <a:defRPr sz="1400" u="sng">
                <a:solidFill>
                  <a:schemeClr val="accent2"/>
                </a:solidFill>
                <a:latin typeface="Arial" panose="020B0604020202020204" pitchFamily="34" charset="0"/>
                <a:ea typeface="ＭＳ Ｐゴシック" panose="020B0600070205080204" pitchFamily="34" charset="-128"/>
              </a:defRPr>
            </a:lvl1pPr>
            <a:lvl2pPr marL="742950" indent="-285750" algn="ctr">
              <a:defRPr sz="1400" u="sng">
                <a:solidFill>
                  <a:schemeClr val="accent2"/>
                </a:solidFill>
                <a:latin typeface="Arial" panose="020B0604020202020204" pitchFamily="34" charset="0"/>
                <a:ea typeface="ＭＳ Ｐゴシック" panose="020B0600070205080204" pitchFamily="34" charset="-128"/>
              </a:defRPr>
            </a:lvl2pPr>
            <a:lvl3pPr marL="1143000" indent="-228600" algn="ctr">
              <a:defRPr sz="1400" u="sng">
                <a:solidFill>
                  <a:schemeClr val="accent2"/>
                </a:solidFill>
                <a:latin typeface="Arial" panose="020B0604020202020204" pitchFamily="34" charset="0"/>
                <a:ea typeface="ＭＳ Ｐゴシック" panose="020B0600070205080204" pitchFamily="34" charset="-128"/>
              </a:defRPr>
            </a:lvl3pPr>
            <a:lvl4pPr marL="1600200" indent="-228600" algn="ctr">
              <a:defRPr sz="1400" u="sng">
                <a:solidFill>
                  <a:schemeClr val="accent2"/>
                </a:solidFill>
                <a:latin typeface="Arial" panose="020B0604020202020204" pitchFamily="34" charset="0"/>
                <a:ea typeface="ＭＳ Ｐゴシック" panose="020B0600070205080204" pitchFamily="34" charset="-128"/>
              </a:defRPr>
            </a:lvl4pPr>
            <a:lvl5pPr marL="2057400" indent="-228600" algn="ctr">
              <a:defRPr sz="1400" u="sng">
                <a:solidFill>
                  <a:schemeClr val="accent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eaLnBrk="1" hangingPunct="1">
              <a:defRPr/>
            </a:pPr>
            <a:endParaRPr lang="es-ES_tradnl" altLang="es-ES"/>
          </a:p>
        </p:txBody>
      </p:sp>
      <p:pic>
        <p:nvPicPr>
          <p:cNvPr id="1030" name="7 Imagen" descr="ura_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24331" y="130175"/>
            <a:ext cx="1223606" cy="4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 xmlns:a16="http://schemas.microsoft.com/office/drawing/2014/main" id="{E3017A85-B839-DC47-B3D7-B73A902394E5}"/>
              </a:ext>
            </a:extLst>
          </p:cNvPr>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88978" y="60245"/>
            <a:ext cx="2535382" cy="58138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62" r:id="rId7"/>
    <p:sldLayoutId id="2147483835" r:id="rId8"/>
    <p:sldLayoutId id="2147483836" r:id="rId9"/>
    <p:sldLayoutId id="2147483837" r:id="rId10"/>
    <p:sldLayoutId id="2147483838" r:id="rId11"/>
    <p:sldLayoutId id="2147483839" r:id="rId12"/>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6">
            <a:extLst>
              <a:ext uri="{FF2B5EF4-FFF2-40B4-BE49-F238E27FC236}">
                <a16:creationId xmlns="" xmlns:a16="http://schemas.microsoft.com/office/drawing/2014/main" id="{3284310F-29BD-2448-A2C5-53290424F201}"/>
              </a:ext>
            </a:extLst>
          </p:cNvPr>
          <p:cNvSpPr>
            <a:spLocks noChangeArrowheads="1"/>
          </p:cNvSpPr>
          <p:nvPr/>
        </p:nvSpPr>
        <p:spPr bwMode="auto">
          <a:xfrm>
            <a:off x="0" y="2824163"/>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lgn="ctr">
              <a:defRPr sz="1400" u="sng">
                <a:solidFill>
                  <a:schemeClr val="accent2"/>
                </a:solidFill>
                <a:latin typeface="Arial" panose="020B0604020202020204" pitchFamily="34" charset="0"/>
                <a:ea typeface="ＭＳ Ｐゴシック" panose="020B0600070205080204" pitchFamily="34" charset="-128"/>
              </a:defRPr>
            </a:lvl1pPr>
            <a:lvl2pPr marL="742950" indent="-285750" algn="ctr">
              <a:defRPr sz="1400" u="sng">
                <a:solidFill>
                  <a:schemeClr val="accent2"/>
                </a:solidFill>
                <a:latin typeface="Arial" panose="020B0604020202020204" pitchFamily="34" charset="0"/>
                <a:ea typeface="ＭＳ Ｐゴシック" panose="020B0600070205080204" pitchFamily="34" charset="-128"/>
              </a:defRPr>
            </a:lvl2pPr>
            <a:lvl3pPr marL="1143000" indent="-228600" algn="ctr">
              <a:defRPr sz="1400" u="sng">
                <a:solidFill>
                  <a:schemeClr val="accent2"/>
                </a:solidFill>
                <a:latin typeface="Arial" panose="020B0604020202020204" pitchFamily="34" charset="0"/>
                <a:ea typeface="ＭＳ Ｐゴシック" panose="020B0600070205080204" pitchFamily="34" charset="-128"/>
              </a:defRPr>
            </a:lvl3pPr>
            <a:lvl4pPr marL="1600200" indent="-228600" algn="ctr">
              <a:defRPr sz="1400" u="sng">
                <a:solidFill>
                  <a:schemeClr val="accent2"/>
                </a:solidFill>
                <a:latin typeface="Arial" panose="020B0604020202020204" pitchFamily="34" charset="0"/>
                <a:ea typeface="ＭＳ Ｐゴシック" panose="020B0600070205080204" pitchFamily="34" charset="-128"/>
              </a:defRPr>
            </a:lvl4pPr>
            <a:lvl5pPr marL="2057400" indent="-228600" algn="ctr">
              <a:defRPr sz="1400" u="sng">
                <a:solidFill>
                  <a:schemeClr val="accent2"/>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eaLnBrk="1" hangingPunct="1">
              <a:defRPr/>
            </a:pPr>
            <a:endParaRPr lang="es-ES_tradnl" altLang="es-ES"/>
          </a:p>
        </p:txBody>
      </p:sp>
      <p:pic>
        <p:nvPicPr>
          <p:cNvPr id="1030" name="7 Imagen" descr="ura_0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824331" y="130175"/>
            <a:ext cx="1223606" cy="4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88978" y="75025"/>
            <a:ext cx="2532587" cy="581959"/>
          </a:xfrm>
          <a:prstGeom prst="rect">
            <a:avLst/>
          </a:prstGeom>
          <a:noFill/>
        </p:spPr>
      </p:pic>
    </p:spTree>
    <p:extLst>
      <p:ext uri="{BB962C8B-B14F-4D97-AF65-F5344CB8AC3E}">
        <p14:creationId xmlns:p14="http://schemas.microsoft.com/office/powerpoint/2010/main" val="31666216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título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2051" name="Marcador de texto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Editar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 xmlns:a16="http://schemas.microsoft.com/office/drawing/2014/main" id="{ED3A0A24-23F1-B84D-9B59-8F2CAE48928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68B05C9-3766-4E6D-B06B-B623E67877D9}" type="datetimeFigureOut">
              <a:rPr lang="es-ES"/>
              <a:pPr>
                <a:defRPr/>
              </a:pPr>
              <a:t>07/10/2020</a:t>
            </a:fld>
            <a:endParaRPr lang="es-ES"/>
          </a:p>
        </p:txBody>
      </p:sp>
      <p:sp>
        <p:nvSpPr>
          <p:cNvPr id="5" name="Marcador de pie de página 4">
            <a:extLst>
              <a:ext uri="{FF2B5EF4-FFF2-40B4-BE49-F238E27FC236}">
                <a16:creationId xmlns="" xmlns:a16="http://schemas.microsoft.com/office/drawing/2014/main" id="{D392734D-4374-5146-B5D1-538C4DDCE3D6}"/>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 xmlns:a16="http://schemas.microsoft.com/office/drawing/2014/main" id="{6AA25FD1-C8FB-404C-A8A4-69ECBE169D2E}"/>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EDDB1A2-8002-4599-B0E2-9DF011EFBE2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Imagen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30175"/>
            <a:ext cx="99060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 xmlns:a16="http://schemas.microsoft.com/office/drawing/2014/main" id="{F785F8F9-992F-E347-8D19-D76562B83521}"/>
              </a:ext>
            </a:extLst>
          </p:cNvPr>
          <p:cNvSpPr>
            <a:spLocks noGrp="1" noChangeArrowheads="1"/>
          </p:cNvSpPr>
          <p:nvPr>
            <p:ph type="sldNum" sz="quarter" idx="4"/>
          </p:nvPr>
        </p:nvSpPr>
        <p:spPr bwMode="auto">
          <a:xfrm>
            <a:off x="8683625" y="6608763"/>
            <a:ext cx="855663" cy="24923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1" u="none">
                <a:solidFill>
                  <a:schemeClr val="bg1"/>
                </a:solidFill>
                <a:latin typeface="Arial" charset="0"/>
                <a:ea typeface="+mn-ea"/>
              </a:defRPr>
            </a:lvl1pPr>
          </a:lstStyle>
          <a:p>
            <a:pPr>
              <a:defRPr/>
            </a:pPr>
            <a:endParaRPr lang="es-ES_tradnl"/>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5" Type="http://schemas.openxmlformats.org/officeDocument/2006/relationships/image" Target="../media/image22.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5" Type="http://schemas.openxmlformats.org/officeDocument/2006/relationships/image" Target="../media/image15.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5" Type="http://schemas.openxmlformats.org/officeDocument/2006/relationships/image" Target="../media/image16.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5" Type="http://schemas.openxmlformats.org/officeDocument/2006/relationships/image" Target="../media/image17.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3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royectos\3058002_PANAGUA&amp;PP\6.3.2_material difusion\07_ETI\Material_Diseño_ETI\imagenes\ppt\portada_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54644" y="3069259"/>
            <a:ext cx="8043036" cy="1184940"/>
          </a:xfrm>
          <a:prstGeom prst="rect">
            <a:avLst/>
          </a:prstGeom>
        </p:spPr>
        <p:txBody>
          <a:bodyPr wrap="square">
            <a:spAutoFit/>
          </a:bodyPr>
          <a:lstStyle/>
          <a:p>
            <a:pPr algn="ctr">
              <a:lnSpc>
                <a:spcPct val="75000"/>
              </a:lnSpc>
              <a:spcAft>
                <a:spcPts val="600"/>
              </a:spcAft>
            </a:pPr>
            <a:r>
              <a:rPr lang="es-ES" sz="4400" b="1" kern="1400" dirty="0">
                <a:solidFill>
                  <a:srgbClr val="339966"/>
                </a:solidFill>
                <a:latin typeface="Calibri" panose="020F0502020204030204" pitchFamily="34" charset="0"/>
              </a:rPr>
              <a:t>Esquema de Temas </a:t>
            </a:r>
            <a:r>
              <a:rPr lang="es-ES" sz="4400" b="1" kern="1400" dirty="0" smtClean="0">
                <a:solidFill>
                  <a:srgbClr val="339966"/>
                </a:solidFill>
                <a:latin typeface="Calibri" panose="020F0502020204030204" pitchFamily="34" charset="0"/>
              </a:rPr>
              <a:t>Importantes</a:t>
            </a:r>
          </a:p>
          <a:p>
            <a:pPr algn="ctr">
              <a:lnSpc>
                <a:spcPct val="75000"/>
              </a:lnSpc>
              <a:spcAft>
                <a:spcPts val="600"/>
              </a:spcAft>
            </a:pPr>
            <a:r>
              <a:rPr lang="es-ES" sz="4400" b="1" kern="1400" dirty="0" smtClean="0">
                <a:solidFill>
                  <a:srgbClr val="00CC66"/>
                </a:solidFill>
                <a:latin typeface="Calibri" panose="020F0502020204030204" pitchFamily="34" charset="0"/>
              </a:rPr>
              <a:t>Gai Nagusien Eskema</a:t>
            </a:r>
            <a:r>
              <a:rPr lang="es-ES" sz="600" kern="1400" dirty="0">
                <a:solidFill>
                  <a:srgbClr val="00CC66"/>
                </a:solidFill>
                <a:latin typeface="Calibri" panose="020F0502020204030204" pitchFamily="34" charset="0"/>
              </a:rPr>
              <a:t> </a:t>
            </a:r>
          </a:p>
        </p:txBody>
      </p:sp>
      <p:sp>
        <p:nvSpPr>
          <p:cNvPr id="5" name="Text Box 3"/>
          <p:cNvSpPr txBox="1">
            <a:spLocks noChangeArrowheads="1"/>
          </p:cNvSpPr>
          <p:nvPr/>
        </p:nvSpPr>
        <p:spPr bwMode="auto">
          <a:xfrm rot="16200000">
            <a:off x="5621537" y="1127781"/>
            <a:ext cx="1080120" cy="77228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800" b="1" i="1" u="none" strike="noStrike" cap="none" normalizeH="0" baseline="0" dirty="0" smtClean="0">
                <a:ln>
                  <a:noFill/>
                </a:ln>
                <a:solidFill>
                  <a:srgbClr val="000000"/>
                </a:solidFill>
                <a:effectLst/>
                <a:latin typeface="Calibri" pitchFamily="34" charset="0"/>
                <a:cs typeface="Arial" pitchFamily="34" charset="0"/>
              </a:rPr>
              <a:t>Tercer ciclo de planificación hidrológica</a:t>
            </a:r>
            <a:endParaRPr lang="es-ES" altLang="es-ES" sz="2800" b="1" i="1" dirty="0">
              <a:solidFill>
                <a:srgbClr val="00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800" b="1" i="1" u="none" strike="noStrike" cap="none" normalizeH="0" baseline="0" dirty="0" err="1" smtClean="0">
                <a:ln>
                  <a:noFill/>
                </a:ln>
                <a:solidFill>
                  <a:srgbClr val="000000"/>
                </a:solidFill>
                <a:effectLst/>
                <a:latin typeface="Calibri" pitchFamily="34" charset="0"/>
                <a:cs typeface="Arial" pitchFamily="34" charset="0"/>
              </a:rPr>
              <a:t>Plangintza</a:t>
            </a:r>
            <a:r>
              <a:rPr kumimoji="0" lang="es-ES" altLang="es-ES" sz="2800" b="1" i="1" u="none" strike="noStrike" cap="none" normalizeH="0" baseline="0" dirty="0" smtClean="0">
                <a:ln>
                  <a:noFill/>
                </a:ln>
                <a:solidFill>
                  <a:srgbClr val="000000"/>
                </a:solidFill>
                <a:effectLst/>
                <a:latin typeface="Calibri" pitchFamily="34" charset="0"/>
                <a:cs typeface="Arial" pitchFamily="34" charset="0"/>
              </a:rPr>
              <a:t> </a:t>
            </a:r>
            <a:r>
              <a:rPr kumimoji="0" lang="es-ES" altLang="es-ES" sz="2800" b="1" i="1" u="none" strike="noStrike" cap="none" normalizeH="0" baseline="0" dirty="0" err="1" smtClean="0">
                <a:ln>
                  <a:noFill/>
                </a:ln>
                <a:solidFill>
                  <a:srgbClr val="000000"/>
                </a:solidFill>
                <a:effectLst/>
                <a:latin typeface="Calibri" pitchFamily="34" charset="0"/>
                <a:cs typeface="Arial" pitchFamily="34" charset="0"/>
              </a:rPr>
              <a:t>hidrologikoaren</a:t>
            </a:r>
            <a:r>
              <a:rPr kumimoji="0" lang="es-ES" altLang="es-ES" sz="2800" b="1" i="1" u="none" strike="noStrike" cap="none" normalizeH="0" dirty="0" smtClean="0">
                <a:ln>
                  <a:noFill/>
                </a:ln>
                <a:solidFill>
                  <a:srgbClr val="000000"/>
                </a:solidFill>
                <a:effectLst/>
                <a:latin typeface="Calibri" pitchFamily="34" charset="0"/>
                <a:cs typeface="Arial" pitchFamily="34" charset="0"/>
              </a:rPr>
              <a:t> </a:t>
            </a:r>
            <a:r>
              <a:rPr kumimoji="0" lang="es-ES" altLang="es-ES" sz="2800" b="1" i="1" u="none" strike="noStrike" cap="none" normalizeH="0" dirty="0" err="1" smtClean="0">
                <a:ln>
                  <a:noFill/>
                </a:ln>
                <a:solidFill>
                  <a:srgbClr val="000000"/>
                </a:solidFill>
                <a:effectLst/>
                <a:latin typeface="Calibri" pitchFamily="34" charset="0"/>
                <a:cs typeface="Arial" pitchFamily="34" charset="0"/>
              </a:rPr>
              <a:t>hirugarren</a:t>
            </a:r>
            <a:r>
              <a:rPr kumimoji="0" lang="es-ES" altLang="es-ES" sz="2800" b="1" i="1" u="none" strike="noStrike" cap="none" normalizeH="0" dirty="0" smtClean="0">
                <a:ln>
                  <a:noFill/>
                </a:ln>
                <a:solidFill>
                  <a:srgbClr val="000000"/>
                </a:solidFill>
                <a:effectLst/>
                <a:latin typeface="Calibri" pitchFamily="34" charset="0"/>
                <a:cs typeface="Arial" pitchFamily="34" charset="0"/>
              </a:rPr>
              <a:t> </a:t>
            </a:r>
            <a:r>
              <a:rPr kumimoji="0" lang="es-ES" altLang="es-ES" sz="2800" b="1" i="1" u="none" strike="noStrike" cap="none" normalizeH="0" dirty="0" err="1" smtClean="0">
                <a:ln>
                  <a:noFill/>
                </a:ln>
                <a:solidFill>
                  <a:srgbClr val="000000"/>
                </a:solidFill>
                <a:effectLst/>
                <a:latin typeface="Calibri" pitchFamily="34" charset="0"/>
                <a:cs typeface="Arial" pitchFamily="34" charset="0"/>
              </a:rPr>
              <a:t>zikloa</a:t>
            </a:r>
            <a:endParaRPr kumimoji="0" lang="es-ES" altLang="es-E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9" name="Picture 5" descr="P:\Proyectos\3058002_PANAGUA&amp;PP\6.3.2_material difusion\07_ETI\Material_Diseño_ETI\imagenes\logoparticip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2424" y="86887"/>
            <a:ext cx="1453577" cy="7890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Tragsa\Logo_CH_nuevo\CH_catabri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888" y="5990951"/>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2008URA"/>
          <p:cNvPicPr/>
          <p:nvPr/>
        </p:nvPicPr>
        <p:blipFill>
          <a:blip r:embed="rId6">
            <a:extLst>
              <a:ext uri="{28A0092B-C50C-407E-A947-70E740481C1C}">
                <a14:useLocalDpi xmlns:a14="http://schemas.microsoft.com/office/drawing/2010/main" val="0"/>
              </a:ext>
            </a:extLst>
          </a:blip>
          <a:srcRect/>
          <a:stretch>
            <a:fillRect/>
          </a:stretch>
        </p:blipFill>
        <p:spPr bwMode="auto">
          <a:xfrm>
            <a:off x="8558452" y="6095077"/>
            <a:ext cx="1058016" cy="431800"/>
          </a:xfrm>
          <a:prstGeom prst="rect">
            <a:avLst/>
          </a:prstGeom>
          <a:noFill/>
          <a:ln>
            <a:noFill/>
          </a:ln>
        </p:spPr>
      </p:pic>
      <p:sp>
        <p:nvSpPr>
          <p:cNvPr id="2" name="1 CuadroTexto"/>
          <p:cNvSpPr txBox="1"/>
          <p:nvPr/>
        </p:nvSpPr>
        <p:spPr>
          <a:xfrm>
            <a:off x="1843619" y="713723"/>
            <a:ext cx="8062381" cy="1815882"/>
          </a:xfrm>
          <a:prstGeom prst="rect">
            <a:avLst/>
          </a:prstGeom>
          <a:noFill/>
        </p:spPr>
        <p:txBody>
          <a:bodyPr wrap="square" rtlCol="0">
            <a:spAutoFit/>
          </a:bodyPr>
          <a:lstStyle/>
          <a:p>
            <a:r>
              <a:rPr lang="es-ES" sz="2800" b="1" dirty="0" smtClean="0">
                <a:solidFill>
                  <a:srgbClr val="339966"/>
                </a:solidFill>
                <a:latin typeface="Calibri" panose="020F0502020204030204" pitchFamily="34" charset="0"/>
              </a:rPr>
              <a:t>Parte española de la Demarcación Hidrográfica del Cantábrico Oriental</a:t>
            </a:r>
          </a:p>
          <a:p>
            <a:r>
              <a:rPr lang="es-ES" sz="2800" b="1" dirty="0" smtClean="0">
                <a:solidFill>
                  <a:srgbClr val="00CC66"/>
                </a:solidFill>
                <a:latin typeface="Calibri" panose="020F0502020204030204" pitchFamily="34" charset="0"/>
              </a:rPr>
              <a:t>Kantauri Ekialdeko Demarkazio Hidrografikoaren Espainiako zatia</a:t>
            </a:r>
            <a:endParaRPr lang="es-ES" sz="2800" b="1" dirty="0">
              <a:solidFill>
                <a:srgbClr val="00CC66"/>
              </a:solidFill>
              <a:latin typeface="Calibri" panose="020F0502020204030204" pitchFamily="34" charset="0"/>
            </a:endParaRPr>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90422"/>
            <a:ext cx="1754645" cy="134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4714493" y="5434779"/>
            <a:ext cx="4836538" cy="400110"/>
          </a:xfrm>
          <a:prstGeom prst="rect">
            <a:avLst/>
          </a:prstGeom>
          <a:noFill/>
        </p:spPr>
        <p:txBody>
          <a:bodyPr wrap="square" rtlCol="0">
            <a:spAutoFit/>
          </a:bodyPr>
          <a:lstStyle/>
          <a:p>
            <a:pPr algn="ctr"/>
            <a:r>
              <a:rPr lang="es-ES" sz="2000" b="1" dirty="0">
                <a:solidFill>
                  <a:schemeClr val="tx1"/>
                </a:solidFill>
                <a:latin typeface="Calibri" panose="020F0502020204030204" pitchFamily="34" charset="0"/>
              </a:rPr>
              <a:t>9</a:t>
            </a:r>
            <a:r>
              <a:rPr lang="es-ES" sz="2000" b="1" dirty="0" smtClean="0">
                <a:solidFill>
                  <a:schemeClr val="tx1"/>
                </a:solidFill>
                <a:latin typeface="Calibri" panose="020F0502020204030204" pitchFamily="34" charset="0"/>
              </a:rPr>
              <a:t> de octubre de 2020</a:t>
            </a:r>
            <a:endParaRPr lang="es-ES" sz="2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0654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56069"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98214" y="1028467"/>
            <a:ext cx="9711529" cy="1015663"/>
          </a:xfrm>
          <a:prstGeom prst="rect">
            <a:avLst/>
          </a:prstGeom>
          <a:noFill/>
        </p:spPr>
        <p:txBody>
          <a:bodyPr wrap="square" rtlCol="0">
            <a:spAutoFit/>
          </a:bodyPr>
          <a:lstStyle/>
          <a:p>
            <a:pPr marL="269875" indent="-269875">
              <a:buFont typeface="Arial" panose="020B0604020202020204" pitchFamily="34" charset="0"/>
              <a:buChar char="•"/>
            </a:pPr>
            <a:r>
              <a:rPr lang="es-ES" sz="2000" b="1" dirty="0">
                <a:solidFill>
                  <a:srgbClr val="00B050"/>
                </a:solidFill>
                <a:latin typeface="Arial Narrow" panose="020B0606020202030204" pitchFamily="34" charset="0"/>
              </a:rPr>
              <a:t>Se han registrado incumplimientos de la Directiva 91/271/CEE en </a:t>
            </a:r>
            <a:r>
              <a:rPr lang="es-ES" sz="2000" b="1" dirty="0" smtClean="0">
                <a:solidFill>
                  <a:srgbClr val="00B050"/>
                </a:solidFill>
                <a:latin typeface="Arial Narrow" panose="020B0606020202030204" pitchFamily="34" charset="0"/>
              </a:rPr>
              <a:t>4 </a:t>
            </a:r>
            <a:r>
              <a:rPr lang="es-ES" sz="2000" b="1" dirty="0">
                <a:solidFill>
                  <a:srgbClr val="00B050"/>
                </a:solidFill>
                <a:latin typeface="Arial Narrow" panose="020B0606020202030204" pitchFamily="34" charset="0"/>
              </a:rPr>
              <a:t>aglomeraciones urbanas a finales de 2019 (Q19</a:t>
            </a:r>
            <a:r>
              <a:rPr lang="es-ES" sz="2000" b="1" dirty="0" smtClean="0">
                <a:solidFill>
                  <a:srgbClr val="00B050"/>
                </a:solidFill>
                <a:latin typeface="Arial Narrow" panose="020B0606020202030204" pitchFamily="34" charset="0"/>
              </a:rPr>
              <a:t>). Dichas aglomeraciones son:</a:t>
            </a:r>
          </a:p>
          <a:p>
            <a:pPr algn="ctr"/>
            <a:r>
              <a:rPr lang="es-ES" sz="2000" b="1" dirty="0" err="1" smtClean="0">
                <a:solidFill>
                  <a:srgbClr val="FF0000"/>
                </a:solidFill>
                <a:latin typeface="Arial Narrow" panose="020B0606020202030204" pitchFamily="34" charset="0"/>
              </a:rPr>
              <a:t>Markijana</a:t>
            </a:r>
            <a:r>
              <a:rPr lang="es-ES" sz="2000" b="1" dirty="0" smtClean="0">
                <a:solidFill>
                  <a:srgbClr val="FF0000"/>
                </a:solidFill>
                <a:latin typeface="Arial Narrow" panose="020B0606020202030204" pitchFamily="34" charset="0"/>
              </a:rPr>
              <a:t>, </a:t>
            </a:r>
            <a:r>
              <a:rPr lang="es-ES" sz="2000" b="1" dirty="0" err="1" smtClean="0">
                <a:solidFill>
                  <a:srgbClr val="FF0000"/>
                </a:solidFill>
                <a:latin typeface="Arial Narrow" panose="020B0606020202030204" pitchFamily="34" charset="0"/>
              </a:rPr>
              <a:t>Basaurbe</a:t>
            </a:r>
            <a:r>
              <a:rPr lang="es-ES" sz="2000" b="1" dirty="0" smtClean="0">
                <a:solidFill>
                  <a:srgbClr val="FF0000"/>
                </a:solidFill>
                <a:latin typeface="Arial Narrow" panose="020B0606020202030204" pitchFamily="34" charset="0"/>
              </a:rPr>
              <a:t>, </a:t>
            </a:r>
            <a:r>
              <a:rPr lang="es-ES" sz="2000" b="1" dirty="0" err="1" smtClean="0">
                <a:solidFill>
                  <a:srgbClr val="FF0000"/>
                </a:solidFill>
                <a:latin typeface="Arial Narrow" panose="020B0606020202030204" pitchFamily="34" charset="0"/>
              </a:rPr>
              <a:t>Gernika</a:t>
            </a:r>
            <a:r>
              <a:rPr lang="es-ES" sz="2000" b="1" dirty="0" smtClean="0">
                <a:solidFill>
                  <a:srgbClr val="FF0000"/>
                </a:solidFill>
                <a:latin typeface="Arial Narrow" panose="020B0606020202030204" pitchFamily="34" charset="0"/>
              </a:rPr>
              <a:t> y </a:t>
            </a:r>
            <a:r>
              <a:rPr lang="es-ES" sz="2000" b="1" dirty="0" err="1" smtClean="0">
                <a:solidFill>
                  <a:srgbClr val="FF0000"/>
                </a:solidFill>
                <a:latin typeface="Arial Narrow" panose="020B0606020202030204" pitchFamily="34" charset="0"/>
              </a:rPr>
              <a:t>Loiola</a:t>
            </a:r>
            <a:endParaRPr lang="es-ES" sz="2000" b="1" dirty="0">
              <a:solidFill>
                <a:srgbClr val="FF0000"/>
              </a:solidFill>
              <a:latin typeface="Arial Narrow" panose="020B0606020202030204" pitchFamily="34" charset="0"/>
            </a:endParaRPr>
          </a:p>
        </p:txBody>
      </p:sp>
      <p:sp>
        <p:nvSpPr>
          <p:cNvPr id="7" name="6 CuadroTexto"/>
          <p:cNvSpPr txBox="1"/>
          <p:nvPr/>
        </p:nvSpPr>
        <p:spPr>
          <a:xfrm>
            <a:off x="534659" y="476672"/>
            <a:ext cx="9375084" cy="523220"/>
          </a:xfrm>
          <a:prstGeom prst="rect">
            <a:avLst/>
          </a:prstGeom>
          <a:noFill/>
        </p:spPr>
        <p:txBody>
          <a:bodyPr wrap="square" rtlCol="0">
            <a:spAutoFit/>
          </a:bodyPr>
          <a:lstStyle/>
          <a:p>
            <a:r>
              <a:rPr lang="es-ES" sz="2800" b="1" dirty="0">
                <a:solidFill>
                  <a:srgbClr val="00B050"/>
                </a:solidFill>
                <a:latin typeface="Arial Narrow" panose="020B0606020202030204" pitchFamily="34" charset="0"/>
              </a:rPr>
              <a:t>Cumplimiento con la Directiva 91/271/CEE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2520244"/>
            <a:ext cx="7820025" cy="342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559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8" name="9 Rectángulo">
            <a:extLst>
              <a:ext uri="{FF2B5EF4-FFF2-40B4-BE49-F238E27FC236}">
                <a16:creationId xmlns="" xmlns:a16="http://schemas.microsoft.com/office/drawing/2014/main" id="{FADA31CE-9664-404E-AA9F-4743CE22E026}"/>
              </a:ext>
            </a:extLst>
          </p:cNvPr>
          <p:cNvSpPr>
            <a:spLocks noChangeArrowheads="1"/>
          </p:cNvSpPr>
          <p:nvPr/>
        </p:nvSpPr>
        <p:spPr bwMode="auto">
          <a:xfrm>
            <a:off x="254265" y="1353772"/>
            <a:ext cx="9651735" cy="503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eaLnBrk="0" hangingPunct="0">
              <a:defRPr sz="1400" u="sng">
                <a:solidFill>
                  <a:schemeClr val="accent2"/>
                </a:solidFill>
                <a:latin typeface="Arial" panose="020B0604020202020204" pitchFamily="34" charset="0"/>
                <a:ea typeface="ＭＳ Ｐゴシック" panose="020B0600070205080204" pitchFamily="34" charset="-128"/>
              </a:defRPr>
            </a:lvl1pPr>
            <a:lvl2pPr marL="742950" indent="-285750" defTabSz="358775" eaLnBrk="0" hangingPunct="0">
              <a:defRPr sz="1400" u="sng">
                <a:solidFill>
                  <a:schemeClr val="accent2"/>
                </a:solidFill>
                <a:latin typeface="Arial" panose="020B0604020202020204" pitchFamily="34" charset="0"/>
                <a:ea typeface="ＭＳ Ｐゴシック" panose="020B0600070205080204" pitchFamily="34" charset="-128"/>
              </a:defRPr>
            </a:lvl2pPr>
            <a:lvl3pPr eaLnBrk="0" hangingPunct="0">
              <a:defRPr sz="1400" u="sng">
                <a:solidFill>
                  <a:schemeClr val="accent2"/>
                </a:solidFill>
                <a:latin typeface="Arial" panose="020B0604020202020204" pitchFamily="34" charset="0"/>
                <a:ea typeface="ＭＳ Ｐゴシック" panose="020B0600070205080204" pitchFamily="34" charset="-128"/>
              </a:defRPr>
            </a:lvl3pPr>
            <a:lvl4pPr eaLnBrk="0" hangingPunct="0">
              <a:defRPr sz="1400" u="sng">
                <a:solidFill>
                  <a:schemeClr val="accent2"/>
                </a:solidFill>
                <a:latin typeface="Arial" panose="020B0604020202020204" pitchFamily="34" charset="0"/>
                <a:ea typeface="ＭＳ Ｐゴシック" panose="020B0600070205080204" pitchFamily="34" charset="-128"/>
              </a:defRPr>
            </a:lvl4pPr>
            <a:lvl5pPr eaLnBrk="0" hangingPunct="0">
              <a:defRPr sz="1400" u="sng">
                <a:solidFill>
                  <a:schemeClr val="accent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marL="285750" indent="-285750" eaLnBrk="1" hangingPunct="1">
              <a:lnSpc>
                <a:spcPct val="120000"/>
              </a:lnSpc>
              <a:spcAft>
                <a:spcPts val="600"/>
              </a:spcAft>
              <a:buFont typeface="Wingdings" panose="05000000000000000000" pitchFamily="2" charset="2"/>
              <a:buChar char="§"/>
              <a:defRPr/>
            </a:pPr>
            <a:r>
              <a:rPr lang="es-ES" sz="1800" u="none" dirty="0">
                <a:solidFill>
                  <a:srgbClr val="00B050"/>
                </a:solidFill>
                <a:latin typeface="Calibri" panose="020F0502020204030204" pitchFamily="34" charset="0"/>
                <a:cs typeface="Arial" panose="020B0604020202020204" pitchFamily="34" charset="0"/>
              </a:rPr>
              <a:t>Asegurar un </a:t>
            </a:r>
            <a:r>
              <a:rPr lang="es-ES" sz="1800" b="1" u="none" dirty="0">
                <a:solidFill>
                  <a:srgbClr val="00B050"/>
                </a:solidFill>
                <a:latin typeface="Calibri" panose="020F0502020204030204" pitchFamily="34" charset="0"/>
                <a:cs typeface="Arial" panose="020B0604020202020204" pitchFamily="34" charset="0"/>
              </a:rPr>
              <a:t>seguimiento detallado de las características de los vertidos, mediante el reporte de información en continuo </a:t>
            </a:r>
            <a:r>
              <a:rPr lang="es-ES" sz="1800" u="none" dirty="0">
                <a:solidFill>
                  <a:srgbClr val="00B050"/>
                </a:solidFill>
                <a:latin typeface="Calibri" panose="020F0502020204030204" pitchFamily="34" charset="0"/>
                <a:cs typeface="Arial" panose="020B0604020202020204" pitchFamily="34" charset="0"/>
              </a:rPr>
              <a:t>(en el ámbito del País Vasco, de acuerdo con la Proposición no de Ley 17/2017 del Parlamento de </a:t>
            </a:r>
            <a:r>
              <a:rPr lang="es-ES" sz="1800" u="none" dirty="0" smtClean="0">
                <a:solidFill>
                  <a:srgbClr val="00B050"/>
                </a:solidFill>
                <a:latin typeface="Calibri" panose="020F0502020204030204" pitchFamily="34" charset="0"/>
                <a:cs typeface="Arial" panose="020B0604020202020204" pitchFamily="34" charset="0"/>
              </a:rPr>
              <a:t>la </a:t>
            </a:r>
            <a:r>
              <a:rPr lang="es-ES" sz="1800" u="none" dirty="0">
                <a:solidFill>
                  <a:srgbClr val="00B050"/>
                </a:solidFill>
                <a:latin typeface="Calibri" panose="020F0502020204030204" pitchFamily="34" charset="0"/>
                <a:cs typeface="Arial" panose="020B0604020202020204" pitchFamily="34" charset="0"/>
              </a:rPr>
              <a:t>Comunidad Autónoma).</a:t>
            </a:r>
          </a:p>
          <a:p>
            <a:pPr marL="285750" indent="-285750" eaLnBrk="1" hangingPunct="1">
              <a:lnSpc>
                <a:spcPct val="120000"/>
              </a:lnSpc>
              <a:spcAft>
                <a:spcPts val="600"/>
              </a:spcAft>
              <a:buFont typeface="Wingdings" panose="05000000000000000000" pitchFamily="2" charset="2"/>
              <a:buChar char="§"/>
              <a:defRPr/>
            </a:pPr>
            <a:r>
              <a:rPr lang="es-ES" sz="1800" u="none" dirty="0">
                <a:solidFill>
                  <a:srgbClr val="00B050"/>
                </a:solidFill>
                <a:latin typeface="Calibri" panose="020F0502020204030204" pitchFamily="34" charset="0"/>
                <a:cs typeface="Arial" panose="020B0604020202020204" pitchFamily="34" charset="0"/>
              </a:rPr>
              <a:t>Actualizar y matizar la normativa del Plan Hidrológico con objeto de </a:t>
            </a:r>
            <a:r>
              <a:rPr lang="es-ES" sz="1800" b="1" u="none" dirty="0">
                <a:solidFill>
                  <a:srgbClr val="00B050"/>
                </a:solidFill>
                <a:latin typeface="Calibri" panose="020F0502020204030204" pitchFamily="34" charset="0"/>
                <a:cs typeface="Arial" panose="020B0604020202020204" pitchFamily="34" charset="0"/>
              </a:rPr>
              <a:t>reforzar la necesidad de conexión a colector de los vertidos a cauce existentes en trama urbana</a:t>
            </a:r>
            <a:r>
              <a:rPr lang="es-ES" sz="1800" u="none" dirty="0">
                <a:solidFill>
                  <a:srgbClr val="00B050"/>
                </a:solidFill>
                <a:latin typeface="Calibri" panose="020F0502020204030204" pitchFamily="34" charset="0"/>
                <a:cs typeface="Arial" panose="020B0604020202020204" pitchFamily="34" charset="0"/>
              </a:rPr>
              <a:t>, permitiendo solo de manera excepcional su vertido a cauce, y siempre de forma debidamente justificada.</a:t>
            </a:r>
          </a:p>
          <a:p>
            <a:pPr marL="285750" indent="-285750" eaLnBrk="1" hangingPunct="1">
              <a:lnSpc>
                <a:spcPct val="120000"/>
              </a:lnSpc>
              <a:spcAft>
                <a:spcPts val="600"/>
              </a:spcAft>
              <a:buFont typeface="Wingdings" panose="05000000000000000000" pitchFamily="2" charset="2"/>
              <a:buChar char="§"/>
              <a:defRPr/>
            </a:pPr>
            <a:r>
              <a:rPr lang="es-ES" sz="1800" u="none" dirty="0">
                <a:solidFill>
                  <a:srgbClr val="00B050"/>
                </a:solidFill>
                <a:latin typeface="Calibri" panose="020F0502020204030204" pitchFamily="34" charset="0"/>
                <a:cs typeface="Arial" panose="020B0604020202020204" pitchFamily="34" charset="0"/>
              </a:rPr>
              <a:t>Valorar </a:t>
            </a:r>
            <a:r>
              <a:rPr lang="es-ES" sz="1800" b="1" u="none" dirty="0">
                <a:solidFill>
                  <a:srgbClr val="00B050"/>
                </a:solidFill>
                <a:latin typeface="Calibri" panose="020F0502020204030204" pitchFamily="34" charset="0"/>
                <a:cs typeface="Arial" panose="020B0604020202020204" pitchFamily="34" charset="0"/>
              </a:rPr>
              <a:t>incluir en la normativa criterios de diseño y rendimientos mínimos para los vertidos directos de núcleos de población menores de 2.000 habitantes equivalentes</a:t>
            </a:r>
            <a:r>
              <a:rPr lang="es-ES" sz="1800" u="none" dirty="0">
                <a:solidFill>
                  <a:srgbClr val="00B050"/>
                </a:solidFill>
                <a:latin typeface="Calibri" panose="020F0502020204030204" pitchFamily="34" charset="0"/>
                <a:cs typeface="Arial" panose="020B0604020202020204" pitchFamily="34" charset="0"/>
              </a:rPr>
              <a:t>. Los rendimientos se plantearían de manera diferenciada para los distintos procesos depurativos.</a:t>
            </a:r>
          </a:p>
          <a:p>
            <a:pPr marL="285750" indent="-285750" eaLnBrk="1" hangingPunct="1">
              <a:lnSpc>
                <a:spcPct val="120000"/>
              </a:lnSpc>
              <a:spcAft>
                <a:spcPts val="600"/>
              </a:spcAft>
              <a:buFont typeface="Wingdings" panose="05000000000000000000" pitchFamily="2" charset="2"/>
              <a:buChar char="§"/>
              <a:defRPr/>
            </a:pPr>
            <a:r>
              <a:rPr lang="es-ES" sz="1800" u="none" dirty="0">
                <a:solidFill>
                  <a:srgbClr val="00B050"/>
                </a:solidFill>
                <a:latin typeface="Calibri" panose="020F0502020204030204" pitchFamily="34" charset="0"/>
                <a:cs typeface="Arial" panose="020B0604020202020204" pitchFamily="34" charset="0"/>
              </a:rPr>
              <a:t>Avanzar en la implementación del Real Decreto 1290/2012, de 7 de septiembre, que determina diversos requerimientos dirigidos a reducir </a:t>
            </a:r>
            <a:r>
              <a:rPr lang="es-ES" sz="1800" b="1" u="none" dirty="0">
                <a:solidFill>
                  <a:srgbClr val="00B050"/>
                </a:solidFill>
                <a:latin typeface="Calibri" panose="020F0502020204030204" pitchFamily="34" charset="0"/>
                <a:cs typeface="Arial" panose="020B0604020202020204" pitchFamily="34" charset="0"/>
              </a:rPr>
              <a:t>los impactos producidos por los vertidos originados por los alivios </a:t>
            </a:r>
            <a:r>
              <a:rPr lang="es-ES" sz="1800" u="none" dirty="0">
                <a:solidFill>
                  <a:srgbClr val="00B050"/>
                </a:solidFill>
                <a:latin typeface="Calibri" panose="020F0502020204030204" pitchFamily="34" charset="0"/>
                <a:cs typeface="Arial" panose="020B0604020202020204" pitchFamily="34" charset="0"/>
              </a:rPr>
              <a:t>de las redes de saneamiento en grandes aglomeraciones urbanas. Las Normas Técnicas sobre el diseño de las obras e instalaciones para la gestión de los desbordamientos de sistemas de saneamiento se encuentran en fase de borrador.</a:t>
            </a:r>
            <a:endParaRPr lang="es-ES" sz="1800" u="none" dirty="0">
              <a:solidFill>
                <a:srgbClr val="00B050"/>
              </a:solidFill>
              <a:latin typeface="Calibri" panose="020F0502020204030204" pitchFamily="34" charset="0"/>
              <a:cs typeface="Arial" panose="020B0604020202020204" pitchFamily="34" charset="0"/>
            </a:endParaRPr>
          </a:p>
        </p:txBody>
      </p:sp>
      <p:sp>
        <p:nvSpPr>
          <p:cNvPr id="9"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sp>
        <p:nvSpPr>
          <p:cNvPr id="2" name="1 CuadroTexto"/>
          <p:cNvSpPr txBox="1"/>
          <p:nvPr/>
        </p:nvSpPr>
        <p:spPr>
          <a:xfrm>
            <a:off x="5689601" y="714443"/>
            <a:ext cx="3018971" cy="461665"/>
          </a:xfrm>
          <a:prstGeom prst="rect">
            <a:avLst/>
          </a:prstGeom>
          <a:noFill/>
        </p:spPr>
        <p:txBody>
          <a:bodyPr wrap="square" rtlCol="0">
            <a:spAutoFit/>
          </a:bodyPr>
          <a:lstStyle/>
          <a:p>
            <a:r>
              <a:rPr lang="es-ES" sz="2400" b="1" dirty="0" smtClean="0">
                <a:solidFill>
                  <a:srgbClr val="00B050"/>
                </a:solidFill>
                <a:latin typeface="Calibri" panose="020F0502020204030204" pitchFamily="34" charset="0"/>
              </a:rPr>
              <a:t>Normativa:</a:t>
            </a:r>
            <a:endParaRPr lang="es-ES" sz="24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111838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12" name="Rectangle 6"/>
          <p:cNvSpPr>
            <a:spLocks noChangeArrowheads="1"/>
          </p:cNvSpPr>
          <p:nvPr/>
        </p:nvSpPr>
        <p:spPr bwMode="auto">
          <a:xfrm>
            <a:off x="464457" y="1661015"/>
            <a:ext cx="9152011"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a:defRPr sz="1400" u="sng">
                <a:solidFill>
                  <a:schemeClr val="accent2"/>
                </a:solidFill>
                <a:latin typeface="Arial" panose="020B0604020202020204" pitchFamily="34" charset="0"/>
                <a:ea typeface="ＭＳ Ｐゴシック" panose="020B0600070205080204" pitchFamily="34" charset="-128"/>
              </a:defRPr>
            </a:lvl1pPr>
            <a:lvl2pPr marL="37931725" indent="-37474525" defTabSz="358775">
              <a:defRPr sz="1400" u="sng">
                <a:solidFill>
                  <a:schemeClr val="accent2"/>
                </a:solidFill>
                <a:latin typeface="Arial" panose="020B0604020202020204" pitchFamily="34" charset="0"/>
                <a:ea typeface="ＭＳ Ｐゴシック" panose="020B0600070205080204" pitchFamily="34" charset="-128"/>
              </a:defRPr>
            </a:lvl2pPr>
            <a:lvl3pPr marL="1143000" indent="-228600" defTabSz="358775">
              <a:defRPr sz="1400" u="sng">
                <a:solidFill>
                  <a:schemeClr val="accent2"/>
                </a:solidFill>
                <a:latin typeface="Arial" panose="020B0604020202020204" pitchFamily="34" charset="0"/>
                <a:ea typeface="ＭＳ Ｐゴシック" panose="020B0600070205080204" pitchFamily="34" charset="-128"/>
              </a:defRPr>
            </a:lvl3pPr>
            <a:lvl4pPr marL="1600200" indent="-228600" defTabSz="358775">
              <a:defRPr sz="1400" u="sng">
                <a:solidFill>
                  <a:schemeClr val="accent2"/>
                </a:solidFill>
                <a:latin typeface="Arial" panose="020B0604020202020204" pitchFamily="34" charset="0"/>
                <a:ea typeface="ＭＳ Ｐゴシック" panose="020B0600070205080204" pitchFamily="34" charset="-128"/>
              </a:defRPr>
            </a:lvl4pPr>
            <a:lvl5pPr marL="2057400" indent="-228600" defTabSz="358775">
              <a:defRPr sz="1400" u="sng">
                <a:solidFill>
                  <a:schemeClr val="accent2"/>
                </a:solidFill>
                <a:latin typeface="Arial" panose="020B0604020202020204" pitchFamily="34" charset="0"/>
                <a:ea typeface="ＭＳ Ｐゴシック" panose="020B0600070205080204" pitchFamily="34" charset="-128"/>
              </a:defRPr>
            </a:lvl5pPr>
            <a:lvl6pPr marL="25146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eaLnBrk="1" hangingPunct="1">
              <a:lnSpc>
                <a:spcPct val="120000"/>
              </a:lnSpc>
            </a:pPr>
            <a:r>
              <a:rPr lang="es-ES" altLang="es-ES" sz="3200" b="1" u="none" dirty="0" smtClean="0">
                <a:solidFill>
                  <a:srgbClr val="00B050"/>
                </a:solidFill>
                <a:latin typeface="Calibri" panose="020F0502020204030204" pitchFamily="34" charset="0"/>
                <a:cs typeface="Arial" panose="020B0604020202020204" pitchFamily="34" charset="0"/>
              </a:rPr>
              <a:t>Temas </a:t>
            </a:r>
            <a:r>
              <a:rPr lang="es-ES" altLang="es-ES" sz="3200" b="1" u="none" dirty="0">
                <a:solidFill>
                  <a:srgbClr val="00B050"/>
                </a:solidFill>
                <a:latin typeface="Calibri" panose="020F0502020204030204" pitchFamily="34" charset="0"/>
                <a:cs typeface="Arial" panose="020B0604020202020204" pitchFamily="34" charset="0"/>
              </a:rPr>
              <a:t>importantes </a:t>
            </a:r>
            <a:r>
              <a:rPr lang="es-ES" altLang="es-ES" sz="3200" b="1" u="none" dirty="0" smtClean="0">
                <a:solidFill>
                  <a:srgbClr val="00B050"/>
                </a:solidFill>
                <a:latin typeface="Calibri" panose="020F0502020204030204" pitchFamily="34" charset="0"/>
                <a:cs typeface="Arial" panose="020B0604020202020204" pitchFamily="34" charset="0"/>
              </a:rPr>
              <a:t>a tratar:</a:t>
            </a:r>
            <a:endParaRPr lang="es-ES" altLang="es-ES" sz="3200" b="1" u="none" dirty="0">
              <a:solidFill>
                <a:srgbClr val="00B050"/>
              </a:solidFill>
              <a:latin typeface="Calibri" panose="020F0502020204030204" pitchFamily="34" charset="0"/>
              <a:cs typeface="Arial" panose="020B0604020202020204" pitchFamily="34" charset="0"/>
            </a:endParaRP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1. Contaminación de origen urbano</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2. Contaminación puntual por vertidos industriales</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3. Contaminación difusa</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4. Otras fuentes de contaminación</a:t>
            </a:r>
          </a:p>
        </p:txBody>
      </p:sp>
      <p:sp>
        <p:nvSpPr>
          <p:cNvPr id="2" name="1 Rectángulo redondeado"/>
          <p:cNvSpPr/>
          <p:nvPr/>
        </p:nvSpPr>
        <p:spPr>
          <a:xfrm>
            <a:off x="464457" y="2964668"/>
            <a:ext cx="9419508" cy="661279"/>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608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60710" y="33536"/>
            <a:ext cx="9972720" cy="6904191"/>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2" name="1 CuadroTexto"/>
          <p:cNvSpPr txBox="1"/>
          <p:nvPr/>
        </p:nvSpPr>
        <p:spPr>
          <a:xfrm>
            <a:off x="54157" y="1480457"/>
            <a:ext cx="9742986" cy="707886"/>
          </a:xfrm>
          <a:prstGeom prst="rect">
            <a:avLst/>
          </a:prstGeom>
          <a:noFill/>
        </p:spPr>
        <p:txBody>
          <a:bodyPr wrap="square" rtlCol="0">
            <a:spAutoFit/>
          </a:bodyPr>
          <a:lstStyle/>
          <a:p>
            <a:r>
              <a:rPr lang="es-ES" sz="2000" b="1" u="none" dirty="0">
                <a:solidFill>
                  <a:srgbClr val="00B050"/>
                </a:solidFill>
                <a:latin typeface="Calibri" panose="020F0502020204030204" pitchFamily="34" charset="0"/>
              </a:rPr>
              <a:t>L</a:t>
            </a:r>
            <a:r>
              <a:rPr lang="es-ES" sz="2000" b="1" u="none" dirty="0" smtClean="0">
                <a:solidFill>
                  <a:srgbClr val="00B050"/>
                </a:solidFill>
                <a:latin typeface="Calibri" panose="020F0502020204030204" pitchFamily="34" charset="0"/>
              </a:rPr>
              <a:t>os </a:t>
            </a:r>
            <a:r>
              <a:rPr lang="es-ES" sz="2000" b="1" u="none" dirty="0">
                <a:solidFill>
                  <a:srgbClr val="00B050"/>
                </a:solidFill>
                <a:latin typeface="Calibri" panose="020F0502020204030204" pitchFamily="34" charset="0"/>
              </a:rPr>
              <a:t>sectores con mayor </a:t>
            </a:r>
            <a:r>
              <a:rPr lang="es-ES" sz="2000" b="1" u="none" dirty="0" smtClean="0">
                <a:solidFill>
                  <a:srgbClr val="00B050"/>
                </a:solidFill>
                <a:latin typeface="Calibri" panose="020F0502020204030204" pitchFamily="34" charset="0"/>
              </a:rPr>
              <a:t>representatividad son </a:t>
            </a:r>
            <a:r>
              <a:rPr lang="es-ES" sz="2000" b="1" u="none" dirty="0">
                <a:solidFill>
                  <a:srgbClr val="00B050"/>
                </a:solidFill>
                <a:latin typeface="Calibri" panose="020F0502020204030204" pitchFamily="34" charset="0"/>
              </a:rPr>
              <a:t>la producción y transformación de metales, la fabricación y trasformación del papel y </a:t>
            </a:r>
            <a:r>
              <a:rPr lang="es-ES" sz="2000" b="1" u="none" dirty="0" smtClean="0">
                <a:solidFill>
                  <a:srgbClr val="00B050"/>
                </a:solidFill>
                <a:latin typeface="Calibri" panose="020F0502020204030204" pitchFamily="34" charset="0"/>
              </a:rPr>
              <a:t>el sector </a:t>
            </a:r>
            <a:r>
              <a:rPr lang="es-ES" sz="2000" b="1" u="none" dirty="0">
                <a:solidFill>
                  <a:srgbClr val="00B050"/>
                </a:solidFill>
                <a:latin typeface="Calibri" panose="020F0502020204030204" pitchFamily="34" charset="0"/>
              </a:rPr>
              <a:t>químico.</a:t>
            </a:r>
            <a:endParaRPr lang="es-ES" sz="2000" b="1" dirty="0">
              <a:solidFill>
                <a:srgbClr val="00B050"/>
              </a:solidFill>
              <a:latin typeface="Calibri" panose="020F050202020403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708" y="2209081"/>
            <a:ext cx="5373806" cy="208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12 Imagen"/>
          <p:cNvPicPr/>
          <p:nvPr/>
        </p:nvPicPr>
        <p:blipFill>
          <a:blip r:embed="rId6"/>
          <a:stretch>
            <a:fillRect/>
          </a:stretch>
        </p:blipFill>
        <p:spPr>
          <a:xfrm>
            <a:off x="114408" y="2224321"/>
            <a:ext cx="4100252" cy="2071908"/>
          </a:xfrm>
          <a:prstGeom prst="rect">
            <a:avLst/>
          </a:prstGeom>
        </p:spPr>
      </p:pic>
      <p:sp>
        <p:nvSpPr>
          <p:cNvPr id="3" name="2 CuadroTexto"/>
          <p:cNvSpPr txBox="1"/>
          <p:nvPr/>
        </p:nvSpPr>
        <p:spPr>
          <a:xfrm>
            <a:off x="725714" y="4296229"/>
            <a:ext cx="3338287" cy="400110"/>
          </a:xfrm>
          <a:prstGeom prst="rect">
            <a:avLst/>
          </a:prstGeom>
          <a:noFill/>
        </p:spPr>
        <p:txBody>
          <a:bodyPr wrap="square" rtlCol="0">
            <a:spAutoFit/>
          </a:bodyPr>
          <a:lstStyle/>
          <a:p>
            <a:r>
              <a:rPr lang="es-ES" sz="2000" b="1" u="none" dirty="0" smtClean="0">
                <a:solidFill>
                  <a:srgbClr val="00B050"/>
                </a:solidFill>
                <a:latin typeface="Calibri" panose="020F0502020204030204" pitchFamily="34" charset="0"/>
              </a:rPr>
              <a:t>Estado químico</a:t>
            </a:r>
            <a:endParaRPr lang="es-ES" sz="2000" b="1" u="none" dirty="0">
              <a:solidFill>
                <a:srgbClr val="00B050"/>
              </a:solidFill>
              <a:latin typeface="Calibri" panose="020F0502020204030204" pitchFamily="34" charset="0"/>
            </a:endParaRPr>
          </a:p>
        </p:txBody>
      </p:sp>
      <p:sp>
        <p:nvSpPr>
          <p:cNvPr id="15" name="14 CuadroTexto"/>
          <p:cNvSpPr txBox="1"/>
          <p:nvPr/>
        </p:nvSpPr>
        <p:spPr>
          <a:xfrm>
            <a:off x="5551714" y="4311711"/>
            <a:ext cx="3338287" cy="400110"/>
          </a:xfrm>
          <a:prstGeom prst="rect">
            <a:avLst/>
          </a:prstGeom>
          <a:noFill/>
        </p:spPr>
        <p:txBody>
          <a:bodyPr wrap="square" rtlCol="0">
            <a:spAutoFit/>
          </a:bodyPr>
          <a:lstStyle/>
          <a:p>
            <a:r>
              <a:rPr lang="es-ES" sz="2000" b="1" u="none" dirty="0" smtClean="0">
                <a:solidFill>
                  <a:srgbClr val="00B050"/>
                </a:solidFill>
                <a:latin typeface="Calibri" panose="020F0502020204030204" pitchFamily="34" charset="0"/>
              </a:rPr>
              <a:t>Presiones de origen industrial</a:t>
            </a:r>
            <a:endParaRPr lang="es-ES" sz="2000" b="1" u="none" dirty="0">
              <a:solidFill>
                <a:srgbClr val="00B050"/>
              </a:solidFill>
              <a:latin typeface="Calibri" panose="020F0502020204030204" pitchFamily="34" charset="0"/>
            </a:endParaRPr>
          </a:p>
        </p:txBody>
      </p:sp>
      <p:sp>
        <p:nvSpPr>
          <p:cNvPr id="16" name="15 CuadroTexto"/>
          <p:cNvSpPr txBox="1"/>
          <p:nvPr/>
        </p:nvSpPr>
        <p:spPr>
          <a:xfrm>
            <a:off x="54157" y="4696339"/>
            <a:ext cx="9742986" cy="1938992"/>
          </a:xfrm>
          <a:prstGeom prst="rect">
            <a:avLst/>
          </a:prstGeom>
          <a:noFill/>
        </p:spPr>
        <p:txBody>
          <a:bodyPr wrap="square" rtlCol="0">
            <a:spAutoFit/>
          </a:bodyPr>
          <a:lstStyle/>
          <a:p>
            <a:pPr marL="87313" indent="-87313">
              <a:buFont typeface="Wingdings" panose="05000000000000000000" pitchFamily="2" charset="2"/>
              <a:buChar char="§"/>
            </a:pPr>
            <a:r>
              <a:rPr lang="es-ES" sz="2000" b="1" u="none" dirty="0" smtClean="0">
                <a:solidFill>
                  <a:srgbClr val="00B050"/>
                </a:solidFill>
                <a:latin typeface="Calibri" panose="020F0502020204030204" pitchFamily="34" charset="0"/>
              </a:rPr>
              <a:t>Están </a:t>
            </a:r>
            <a:r>
              <a:rPr lang="es-ES" sz="2000" b="1" u="none" dirty="0">
                <a:solidFill>
                  <a:srgbClr val="00B050"/>
                </a:solidFill>
                <a:latin typeface="Calibri" panose="020F0502020204030204" pitchFamily="34" charset="0"/>
              </a:rPr>
              <a:t>localizadas en zonas de influencia </a:t>
            </a:r>
            <a:r>
              <a:rPr lang="es-ES" sz="2000" b="1" u="none" dirty="0" smtClean="0">
                <a:solidFill>
                  <a:srgbClr val="00B050"/>
                </a:solidFill>
                <a:latin typeface="Calibri" panose="020F0502020204030204" pitchFamily="34" charset="0"/>
              </a:rPr>
              <a:t>de aglomeraciones </a:t>
            </a:r>
            <a:r>
              <a:rPr lang="es-ES" sz="2000" b="1" u="none" dirty="0">
                <a:solidFill>
                  <a:srgbClr val="00B050"/>
                </a:solidFill>
                <a:latin typeface="Calibri" panose="020F0502020204030204" pitchFamily="34" charset="0"/>
              </a:rPr>
              <a:t>urbanas, lo que ha provocado que muchos vertidos se realicen a los sistemas </a:t>
            </a:r>
            <a:r>
              <a:rPr lang="es-ES" sz="2000" b="1" u="none" dirty="0" smtClean="0">
                <a:solidFill>
                  <a:srgbClr val="00B050"/>
                </a:solidFill>
                <a:latin typeface="Calibri" panose="020F0502020204030204" pitchFamily="34" charset="0"/>
              </a:rPr>
              <a:t>de saneamiento </a:t>
            </a:r>
            <a:r>
              <a:rPr lang="es-ES" sz="2000" b="1" u="none" dirty="0">
                <a:solidFill>
                  <a:srgbClr val="00B050"/>
                </a:solidFill>
                <a:latin typeface="Calibri" panose="020F0502020204030204" pitchFamily="34" charset="0"/>
              </a:rPr>
              <a:t>y depuración</a:t>
            </a:r>
            <a:r>
              <a:rPr lang="es-ES" sz="2000" b="1" u="none" dirty="0" smtClean="0">
                <a:solidFill>
                  <a:srgbClr val="00B050"/>
                </a:solidFill>
                <a:latin typeface="Calibri" panose="020F0502020204030204" pitchFamily="34" charset="0"/>
              </a:rPr>
              <a:t>.</a:t>
            </a:r>
          </a:p>
          <a:p>
            <a:pPr marL="87313" indent="-87313">
              <a:buFont typeface="Wingdings" panose="05000000000000000000" pitchFamily="2" charset="2"/>
              <a:buChar char="§"/>
            </a:pPr>
            <a:r>
              <a:rPr lang="es-ES" sz="2000" b="1" u="none" dirty="0" smtClean="0">
                <a:solidFill>
                  <a:srgbClr val="00B050"/>
                </a:solidFill>
                <a:latin typeface="Calibri" panose="020F0502020204030204" pitchFamily="34" charset="0"/>
              </a:rPr>
              <a:t>Esta conexión. en general beneficiosa, puede ocasionar problemas derivados de concentración espacial de cargas o de mal funcionamiento o inefectividad.</a:t>
            </a:r>
          </a:p>
          <a:p>
            <a:pPr marL="87313" indent="-87313">
              <a:buFont typeface="Wingdings" panose="05000000000000000000" pitchFamily="2" charset="2"/>
              <a:buChar char="§"/>
            </a:pPr>
            <a:r>
              <a:rPr lang="es-ES" sz="2000" b="1" u="none" dirty="0" smtClean="0">
                <a:solidFill>
                  <a:srgbClr val="00B050"/>
                </a:solidFill>
                <a:latin typeface="Calibri" panose="020F0502020204030204" pitchFamily="34" charset="0"/>
              </a:rPr>
              <a:t>Hay 29 masas de agua </a:t>
            </a:r>
            <a:r>
              <a:rPr lang="es-ES" sz="2000" b="1" u="none" dirty="0">
                <a:solidFill>
                  <a:srgbClr val="00B050"/>
                </a:solidFill>
                <a:latin typeface="Calibri" panose="020F0502020204030204" pitchFamily="34" charset="0"/>
              </a:rPr>
              <a:t>con presión significativa </a:t>
            </a:r>
            <a:r>
              <a:rPr lang="es-ES" sz="2000" b="1" u="none" dirty="0" smtClean="0">
                <a:solidFill>
                  <a:srgbClr val="00B050"/>
                </a:solidFill>
                <a:latin typeface="Calibri" panose="020F0502020204030204" pitchFamily="34" charset="0"/>
              </a:rPr>
              <a:t>por </a:t>
            </a:r>
            <a:r>
              <a:rPr lang="es-ES" sz="2000" b="1" u="none" dirty="0">
                <a:solidFill>
                  <a:srgbClr val="00B050"/>
                </a:solidFill>
                <a:latin typeface="Calibri" panose="020F0502020204030204" pitchFamily="34" charset="0"/>
              </a:rPr>
              <a:t>vertidos </a:t>
            </a:r>
            <a:r>
              <a:rPr lang="es-ES" sz="2000" b="1" u="none" dirty="0" smtClean="0">
                <a:solidFill>
                  <a:srgbClr val="00B050"/>
                </a:solidFill>
                <a:latin typeface="Calibri" panose="020F0502020204030204" pitchFamily="34" charset="0"/>
              </a:rPr>
              <a:t>industriales</a:t>
            </a:r>
            <a:r>
              <a:rPr lang="es-ES" sz="2000" b="1" u="none" dirty="0">
                <a:solidFill>
                  <a:srgbClr val="00B050"/>
                </a:solidFill>
                <a:latin typeface="Calibri" panose="020F0502020204030204" pitchFamily="34" charset="0"/>
              </a:rPr>
              <a:t>, 3 </a:t>
            </a:r>
            <a:r>
              <a:rPr lang="es-ES" sz="2000" b="1" u="none" dirty="0" smtClean="0">
                <a:solidFill>
                  <a:srgbClr val="00B050"/>
                </a:solidFill>
                <a:latin typeface="Calibri" panose="020F0502020204030204" pitchFamily="34" charset="0"/>
              </a:rPr>
              <a:t>masas de </a:t>
            </a:r>
            <a:r>
              <a:rPr lang="es-ES" sz="2000" b="1" u="none" dirty="0">
                <a:solidFill>
                  <a:srgbClr val="00B050"/>
                </a:solidFill>
                <a:latin typeface="Calibri" panose="020F0502020204030204" pitchFamily="34" charset="0"/>
              </a:rPr>
              <a:t>agua de transición y 26 masas de la categoría </a:t>
            </a:r>
            <a:r>
              <a:rPr lang="es-ES" sz="2000" b="1" u="none" dirty="0" smtClean="0">
                <a:solidFill>
                  <a:srgbClr val="00B050"/>
                </a:solidFill>
                <a:latin typeface="Calibri" panose="020F0502020204030204" pitchFamily="34" charset="0"/>
              </a:rPr>
              <a:t>río.</a:t>
            </a:r>
            <a:endParaRPr lang="es-ES" sz="2000" b="1" u="none" dirty="0">
              <a:solidFill>
                <a:srgbClr val="00B050"/>
              </a:solidFill>
              <a:latin typeface="Calibri" panose="020F0502020204030204" pitchFamily="34" charset="0"/>
            </a:endParaRPr>
          </a:p>
        </p:txBody>
      </p:sp>
      <p:sp>
        <p:nvSpPr>
          <p:cNvPr id="17" name="CuadroTexto 24">
            <a:extLst>
              <a:ext uri="{FF2B5EF4-FFF2-40B4-BE49-F238E27FC236}">
                <a16:creationId xmlns="" xmlns:a16="http://schemas.microsoft.com/office/drawing/2014/main" id="{04A98A50-E941-564F-8957-DB9378ABE2D6}"/>
              </a:ext>
            </a:extLst>
          </p:cNvPr>
          <p:cNvSpPr txBox="1"/>
          <p:nvPr/>
        </p:nvSpPr>
        <p:spPr>
          <a:xfrm>
            <a:off x="54157" y="733930"/>
            <a:ext cx="348733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DIAGNÓSTICO DEL </a:t>
            </a:r>
            <a:r>
              <a:rPr lang="eu-ES" sz="2400" b="1" u="none" dirty="0" err="1">
                <a:solidFill>
                  <a:srgbClr val="00B050"/>
                </a:solidFill>
                <a:latin typeface="Calibri" panose="020F0502020204030204" pitchFamily="34" charset="0"/>
              </a:rPr>
              <a:t>EpTI</a:t>
            </a:r>
            <a:endParaRPr lang="eu-ES" sz="2400" b="1" u="none" dirty="0">
              <a:solidFill>
                <a:srgbClr val="00B050"/>
              </a:solidFill>
              <a:latin typeface="Calibri" panose="020F0502020204030204" pitchFamily="34" charset="0"/>
            </a:endParaRPr>
          </a:p>
        </p:txBody>
      </p:sp>
    </p:spTree>
    <p:extLst>
      <p:ext uri="{BB962C8B-B14F-4D97-AF65-F5344CB8AC3E}">
        <p14:creationId xmlns:p14="http://schemas.microsoft.com/office/powerpoint/2010/main" val="282407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8" name="9 Rectángulo">
            <a:extLst>
              <a:ext uri="{FF2B5EF4-FFF2-40B4-BE49-F238E27FC236}">
                <a16:creationId xmlns="" xmlns:a16="http://schemas.microsoft.com/office/drawing/2014/main" id="{FADA31CE-9664-404E-AA9F-4743CE22E026}"/>
              </a:ext>
            </a:extLst>
          </p:cNvPr>
          <p:cNvSpPr>
            <a:spLocks noChangeArrowheads="1"/>
          </p:cNvSpPr>
          <p:nvPr/>
        </p:nvSpPr>
        <p:spPr bwMode="auto">
          <a:xfrm>
            <a:off x="254265" y="1353772"/>
            <a:ext cx="9651735" cy="454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eaLnBrk="0" hangingPunct="0">
              <a:defRPr sz="1400" u="sng">
                <a:solidFill>
                  <a:schemeClr val="accent2"/>
                </a:solidFill>
                <a:latin typeface="Arial" panose="020B0604020202020204" pitchFamily="34" charset="0"/>
                <a:ea typeface="ＭＳ Ｐゴシック" panose="020B0600070205080204" pitchFamily="34" charset="-128"/>
              </a:defRPr>
            </a:lvl1pPr>
            <a:lvl2pPr marL="742950" indent="-285750" defTabSz="358775" eaLnBrk="0" hangingPunct="0">
              <a:defRPr sz="1400" u="sng">
                <a:solidFill>
                  <a:schemeClr val="accent2"/>
                </a:solidFill>
                <a:latin typeface="Arial" panose="020B0604020202020204" pitchFamily="34" charset="0"/>
                <a:ea typeface="ＭＳ Ｐゴシック" panose="020B0600070205080204" pitchFamily="34" charset="-128"/>
              </a:defRPr>
            </a:lvl2pPr>
            <a:lvl3pPr eaLnBrk="0" hangingPunct="0">
              <a:defRPr sz="1400" u="sng">
                <a:solidFill>
                  <a:schemeClr val="accent2"/>
                </a:solidFill>
                <a:latin typeface="Arial" panose="020B0604020202020204" pitchFamily="34" charset="0"/>
                <a:ea typeface="ＭＳ Ｐゴシック" panose="020B0600070205080204" pitchFamily="34" charset="-128"/>
              </a:defRPr>
            </a:lvl3pPr>
            <a:lvl4pPr eaLnBrk="0" hangingPunct="0">
              <a:defRPr sz="1400" u="sng">
                <a:solidFill>
                  <a:schemeClr val="accent2"/>
                </a:solidFill>
                <a:latin typeface="Arial" panose="020B0604020202020204" pitchFamily="34" charset="0"/>
                <a:ea typeface="ＭＳ Ｐゴシック" panose="020B0600070205080204" pitchFamily="34" charset="-128"/>
              </a:defRPr>
            </a:lvl4pPr>
            <a:lvl5pPr eaLnBrk="0" hangingPunct="0">
              <a:defRPr sz="1400" u="sng">
                <a:solidFill>
                  <a:schemeClr val="accent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marL="285750" indent="-285750" eaLnBrk="1" hangingPunct="1">
              <a:lnSpc>
                <a:spcPct val="120000"/>
              </a:lnSpc>
              <a:spcAft>
                <a:spcPts val="600"/>
              </a:spcAft>
              <a:buFont typeface="Wingdings" panose="05000000000000000000" pitchFamily="2" charset="2"/>
              <a:buChar char="§"/>
              <a:defRPr/>
            </a:pPr>
            <a:r>
              <a:rPr lang="es-ES" sz="1800" b="1" u="none" dirty="0" smtClean="0">
                <a:solidFill>
                  <a:srgbClr val="00B050"/>
                </a:solidFill>
                <a:latin typeface="Calibri" panose="020F0502020204030204" pitchFamily="34" charset="0"/>
                <a:cs typeface="Arial" panose="020B0604020202020204" pitchFamily="34" charset="0"/>
              </a:rPr>
              <a:t>Revisión/actualización de la normativa </a:t>
            </a:r>
            <a:r>
              <a:rPr lang="es-ES" sz="1800" u="none" dirty="0" smtClean="0">
                <a:solidFill>
                  <a:srgbClr val="00B050"/>
                </a:solidFill>
                <a:latin typeface="Calibri" panose="020F0502020204030204" pitchFamily="34" charset="0"/>
                <a:cs typeface="Arial" panose="020B0604020202020204" pitchFamily="34" charset="0"/>
              </a:rPr>
              <a:t>relativa </a:t>
            </a:r>
            <a:r>
              <a:rPr lang="es-ES" sz="1800" u="none" dirty="0">
                <a:solidFill>
                  <a:srgbClr val="00B050"/>
                </a:solidFill>
                <a:latin typeface="Calibri" panose="020F0502020204030204" pitchFamily="34" charset="0"/>
                <a:cs typeface="Arial" panose="020B0604020202020204" pitchFamily="34" charset="0"/>
              </a:rPr>
              <a:t>a vertidos </a:t>
            </a:r>
            <a:r>
              <a:rPr lang="es-ES" sz="1800" u="none" dirty="0" smtClean="0">
                <a:solidFill>
                  <a:srgbClr val="00B050"/>
                </a:solidFill>
                <a:latin typeface="Calibri" panose="020F0502020204030204" pitchFamily="34" charset="0"/>
                <a:cs typeface="Arial" panose="020B0604020202020204" pitchFamily="34" charset="0"/>
              </a:rPr>
              <a:t>se, </a:t>
            </a:r>
            <a:r>
              <a:rPr lang="es-ES" sz="1800" u="none" dirty="0">
                <a:solidFill>
                  <a:srgbClr val="00B050"/>
                </a:solidFill>
                <a:latin typeface="Calibri" panose="020F0502020204030204" pitchFamily="34" charset="0"/>
                <a:cs typeface="Arial" panose="020B0604020202020204" pitchFamily="34" charset="0"/>
              </a:rPr>
              <a:t>matizando </a:t>
            </a:r>
            <a:r>
              <a:rPr lang="es-ES" sz="1800" u="none" dirty="0" smtClean="0">
                <a:solidFill>
                  <a:srgbClr val="00B050"/>
                </a:solidFill>
                <a:latin typeface="Calibri" panose="020F0502020204030204" pitchFamily="34" charset="0"/>
                <a:cs typeface="Arial" panose="020B0604020202020204" pitchFamily="34" charset="0"/>
              </a:rPr>
              <a:t>y completando </a:t>
            </a:r>
            <a:r>
              <a:rPr lang="es-ES" sz="1800" u="none" dirty="0">
                <a:solidFill>
                  <a:srgbClr val="00B050"/>
                </a:solidFill>
                <a:latin typeface="Calibri" panose="020F0502020204030204" pitchFamily="34" charset="0"/>
                <a:cs typeface="Arial" panose="020B0604020202020204" pitchFamily="34" charset="0"/>
              </a:rPr>
              <a:t>determinadas disposiciones con objeto de mitigar o eliminar la contaminación </a:t>
            </a:r>
            <a:r>
              <a:rPr lang="es-ES" sz="1800" u="none" dirty="0" smtClean="0">
                <a:solidFill>
                  <a:srgbClr val="00B050"/>
                </a:solidFill>
                <a:latin typeface="Calibri" panose="020F0502020204030204" pitchFamily="34" charset="0"/>
                <a:cs typeface="Arial" panose="020B0604020202020204" pitchFamily="34" charset="0"/>
              </a:rPr>
              <a:t>generada por </a:t>
            </a:r>
            <a:r>
              <a:rPr lang="es-ES" sz="1800" u="none" dirty="0">
                <a:solidFill>
                  <a:srgbClr val="00B050"/>
                </a:solidFill>
                <a:latin typeface="Calibri" panose="020F0502020204030204" pitchFamily="34" charset="0"/>
                <a:cs typeface="Arial" panose="020B0604020202020204" pitchFamily="34" charset="0"/>
              </a:rPr>
              <a:t>determinados vertidos industriales.</a:t>
            </a:r>
          </a:p>
          <a:p>
            <a:pPr marL="285750" indent="-285750"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Progresiva </a:t>
            </a:r>
            <a:r>
              <a:rPr lang="es-ES" sz="1800" b="1" u="none" dirty="0">
                <a:solidFill>
                  <a:srgbClr val="00B050"/>
                </a:solidFill>
                <a:latin typeface="Calibri" panose="020F0502020204030204" pitchFamily="34" charset="0"/>
                <a:cs typeface="Arial" panose="020B0604020202020204" pitchFamily="34" charset="0"/>
              </a:rPr>
              <a:t>adecuación de las autorizaciones de vertido </a:t>
            </a:r>
            <a:r>
              <a:rPr lang="es-ES" sz="1800" u="none" dirty="0">
                <a:solidFill>
                  <a:srgbClr val="00B050"/>
                </a:solidFill>
                <a:latin typeface="Calibri" panose="020F0502020204030204" pitchFamily="34" charset="0"/>
                <a:cs typeface="Arial" panose="020B0604020202020204" pitchFamily="34" charset="0"/>
              </a:rPr>
              <a:t>a </a:t>
            </a:r>
            <a:r>
              <a:rPr lang="es-ES" sz="1800" u="none" dirty="0" smtClean="0">
                <a:solidFill>
                  <a:srgbClr val="00B050"/>
                </a:solidFill>
                <a:latin typeface="Calibri" panose="020F0502020204030204" pitchFamily="34" charset="0"/>
                <a:cs typeface="Arial" panose="020B0604020202020204" pitchFamily="34" charset="0"/>
              </a:rPr>
              <a:t>la exigencia </a:t>
            </a:r>
            <a:r>
              <a:rPr lang="es-ES" sz="1800" u="none" dirty="0">
                <a:solidFill>
                  <a:srgbClr val="00B050"/>
                </a:solidFill>
                <a:latin typeface="Calibri" panose="020F0502020204030204" pitchFamily="34" charset="0"/>
                <a:cs typeface="Arial" panose="020B0604020202020204" pitchFamily="34" charset="0"/>
              </a:rPr>
              <a:t>normativa y a los objetivos ambientales de las masas de agua, especialmente </a:t>
            </a:r>
            <a:r>
              <a:rPr lang="es-ES" sz="1800" u="none" dirty="0" smtClean="0">
                <a:solidFill>
                  <a:srgbClr val="00B050"/>
                </a:solidFill>
                <a:latin typeface="Calibri" panose="020F0502020204030204" pitchFamily="34" charset="0"/>
                <a:cs typeface="Arial" panose="020B0604020202020204" pitchFamily="34" charset="0"/>
              </a:rPr>
              <a:t>en los </a:t>
            </a:r>
            <a:r>
              <a:rPr lang="es-ES" sz="1800" u="none" dirty="0">
                <a:solidFill>
                  <a:srgbClr val="00B050"/>
                </a:solidFill>
                <a:latin typeface="Calibri" panose="020F0502020204030204" pitchFamily="34" charset="0"/>
                <a:cs typeface="Arial" panose="020B0604020202020204" pitchFamily="34" charset="0"/>
              </a:rPr>
              <a:t>casos en los que se esté evidenciando una afección en las masas de </a:t>
            </a:r>
            <a:r>
              <a:rPr lang="es-ES" sz="1800" u="none" dirty="0" smtClean="0">
                <a:solidFill>
                  <a:srgbClr val="00B050"/>
                </a:solidFill>
                <a:latin typeface="Calibri" panose="020F0502020204030204" pitchFamily="34" charset="0"/>
                <a:cs typeface="Arial" panose="020B0604020202020204" pitchFamily="34" charset="0"/>
              </a:rPr>
              <a:t>agua.</a:t>
            </a:r>
          </a:p>
          <a:p>
            <a:pPr marL="285750" indent="-285750"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Reducción </a:t>
            </a:r>
            <a:r>
              <a:rPr lang="es-ES" sz="1800" u="none" dirty="0">
                <a:solidFill>
                  <a:srgbClr val="00B050"/>
                </a:solidFill>
                <a:latin typeface="Calibri" panose="020F0502020204030204" pitchFamily="34" charset="0"/>
                <a:cs typeface="Arial" panose="020B0604020202020204" pitchFamily="34" charset="0"/>
              </a:rPr>
              <a:t>de la contaminación en </a:t>
            </a:r>
            <a:r>
              <a:rPr lang="es-ES" sz="1800" u="none" dirty="0" smtClean="0">
                <a:solidFill>
                  <a:srgbClr val="00B050"/>
                </a:solidFill>
                <a:latin typeface="Calibri" panose="020F0502020204030204" pitchFamily="34" charset="0"/>
                <a:cs typeface="Arial" panose="020B0604020202020204" pitchFamily="34" charset="0"/>
              </a:rPr>
              <a:t>origen. </a:t>
            </a:r>
            <a:r>
              <a:rPr lang="es-ES" sz="1800" b="1" u="none" dirty="0" smtClean="0">
                <a:solidFill>
                  <a:srgbClr val="00B050"/>
                </a:solidFill>
                <a:latin typeface="Calibri" panose="020F0502020204030204" pitchFamily="34" charset="0"/>
                <a:cs typeface="Arial" panose="020B0604020202020204" pitchFamily="34" charset="0"/>
              </a:rPr>
              <a:t>Modernización sistemas </a:t>
            </a:r>
            <a:r>
              <a:rPr lang="es-ES" sz="1800" u="none" dirty="0" smtClean="0">
                <a:solidFill>
                  <a:srgbClr val="00B050"/>
                </a:solidFill>
                <a:latin typeface="Calibri" panose="020F0502020204030204" pitchFamily="34" charset="0"/>
                <a:cs typeface="Arial" panose="020B0604020202020204" pitchFamily="34" charset="0"/>
              </a:rPr>
              <a:t>y </a:t>
            </a:r>
            <a:r>
              <a:rPr lang="es-ES" sz="1800" b="1" u="none" dirty="0" smtClean="0">
                <a:solidFill>
                  <a:srgbClr val="00B050"/>
                </a:solidFill>
                <a:latin typeface="Calibri" panose="020F0502020204030204" pitchFamily="34" charset="0"/>
                <a:cs typeface="Arial" panose="020B0604020202020204" pitchFamily="34" charset="0"/>
              </a:rPr>
              <a:t>MTD</a:t>
            </a:r>
            <a:r>
              <a:rPr lang="es-ES" sz="1800" u="none" dirty="0" smtClean="0">
                <a:solidFill>
                  <a:srgbClr val="00B050"/>
                </a:solidFill>
                <a:latin typeface="Calibri" panose="020F0502020204030204" pitchFamily="34" charset="0"/>
                <a:cs typeface="Arial" panose="020B0604020202020204" pitchFamily="34" charset="0"/>
              </a:rPr>
              <a:t>.</a:t>
            </a:r>
          </a:p>
          <a:p>
            <a:pPr marL="285750" indent="-285750"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Potenciar </a:t>
            </a:r>
            <a:r>
              <a:rPr lang="es-ES" sz="1800" u="none" dirty="0">
                <a:solidFill>
                  <a:srgbClr val="00B050"/>
                </a:solidFill>
                <a:latin typeface="Calibri" panose="020F0502020204030204" pitchFamily="34" charset="0"/>
                <a:cs typeface="Arial" panose="020B0604020202020204" pitchFamily="34" charset="0"/>
              </a:rPr>
              <a:t>las </a:t>
            </a:r>
            <a:r>
              <a:rPr lang="es-ES" sz="1800" u="none" dirty="0" smtClean="0">
                <a:solidFill>
                  <a:srgbClr val="00B050"/>
                </a:solidFill>
                <a:latin typeface="Calibri" panose="020F0502020204030204" pitchFamily="34" charset="0"/>
                <a:cs typeface="Arial" panose="020B0604020202020204" pitchFamily="34" charset="0"/>
              </a:rPr>
              <a:t>actuaciones de </a:t>
            </a:r>
            <a:r>
              <a:rPr lang="es-ES" sz="1800" b="1" u="none" dirty="0">
                <a:solidFill>
                  <a:srgbClr val="00B050"/>
                </a:solidFill>
                <a:latin typeface="Calibri" panose="020F0502020204030204" pitchFamily="34" charset="0"/>
                <a:cs typeface="Arial" panose="020B0604020202020204" pitchFamily="34" charset="0"/>
              </a:rPr>
              <a:t>inspección y control </a:t>
            </a:r>
            <a:r>
              <a:rPr lang="es-ES" sz="1800" u="none" dirty="0">
                <a:solidFill>
                  <a:srgbClr val="00B050"/>
                </a:solidFill>
                <a:latin typeface="Calibri" panose="020F0502020204030204" pitchFamily="34" charset="0"/>
                <a:cs typeface="Arial" panose="020B0604020202020204" pitchFamily="34" charset="0"/>
              </a:rPr>
              <a:t>que verifiquen el cumplimiento de las condiciones de </a:t>
            </a:r>
            <a:r>
              <a:rPr lang="es-ES" sz="1800" u="none" dirty="0" smtClean="0">
                <a:solidFill>
                  <a:srgbClr val="00B050"/>
                </a:solidFill>
                <a:latin typeface="Calibri" panose="020F0502020204030204" pitchFamily="34" charset="0"/>
                <a:cs typeface="Arial" panose="020B0604020202020204" pitchFamily="34" charset="0"/>
              </a:rPr>
              <a:t>vertido impuestas.</a:t>
            </a:r>
          </a:p>
          <a:p>
            <a:pPr marL="285750" indent="-285750"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Profundizar en </a:t>
            </a:r>
            <a:r>
              <a:rPr lang="es-ES" sz="1800" u="none" dirty="0">
                <a:solidFill>
                  <a:srgbClr val="00B050"/>
                </a:solidFill>
                <a:latin typeface="Calibri" panose="020F0502020204030204" pitchFamily="34" charset="0"/>
                <a:cs typeface="Arial" panose="020B0604020202020204" pitchFamily="34" charset="0"/>
              </a:rPr>
              <a:t>el estudio y seguimiento de la </a:t>
            </a:r>
            <a:r>
              <a:rPr lang="es-ES" sz="1800" u="none" dirty="0" smtClean="0">
                <a:solidFill>
                  <a:srgbClr val="00B050"/>
                </a:solidFill>
                <a:latin typeface="Calibri" panose="020F0502020204030204" pitchFamily="34" charset="0"/>
                <a:cs typeface="Arial" panose="020B0604020202020204" pitchFamily="34" charset="0"/>
              </a:rPr>
              <a:t>problemática de </a:t>
            </a:r>
            <a:r>
              <a:rPr lang="es-ES" sz="1800" b="1" u="none" dirty="0" smtClean="0">
                <a:solidFill>
                  <a:srgbClr val="00B050"/>
                </a:solidFill>
                <a:latin typeface="Calibri" panose="020F0502020204030204" pitchFamily="34" charset="0"/>
                <a:cs typeface="Arial" panose="020B0604020202020204" pitchFamily="34" charset="0"/>
              </a:rPr>
              <a:t>contaminantes emergentes</a:t>
            </a:r>
            <a:r>
              <a:rPr lang="es-ES" sz="1800" u="none" dirty="0" smtClean="0">
                <a:solidFill>
                  <a:srgbClr val="00B050"/>
                </a:solidFill>
                <a:latin typeface="Calibri" panose="020F0502020204030204" pitchFamily="34" charset="0"/>
                <a:cs typeface="Arial" panose="020B0604020202020204" pitchFamily="34" charset="0"/>
              </a:rPr>
              <a:t>.</a:t>
            </a:r>
          </a:p>
          <a:p>
            <a:pPr marL="285750" indent="-285750"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Mejora </a:t>
            </a:r>
            <a:r>
              <a:rPr lang="es-ES" sz="1800" u="none" dirty="0">
                <a:solidFill>
                  <a:srgbClr val="00B050"/>
                </a:solidFill>
                <a:latin typeface="Calibri" panose="020F0502020204030204" pitchFamily="34" charset="0"/>
                <a:cs typeface="Arial" panose="020B0604020202020204" pitchFamily="34" charset="0"/>
              </a:rPr>
              <a:t>de la información disponible sobre el vertido de </a:t>
            </a:r>
            <a:r>
              <a:rPr lang="es-ES" sz="1800" b="1" u="none" dirty="0">
                <a:solidFill>
                  <a:srgbClr val="00B050"/>
                </a:solidFill>
                <a:latin typeface="Calibri" panose="020F0502020204030204" pitchFamily="34" charset="0"/>
                <a:cs typeface="Arial" panose="020B0604020202020204" pitchFamily="34" charset="0"/>
              </a:rPr>
              <a:t>sustancias </a:t>
            </a:r>
            <a:r>
              <a:rPr lang="es-ES" sz="1800" b="1" u="none" dirty="0" smtClean="0">
                <a:solidFill>
                  <a:srgbClr val="00B050"/>
                </a:solidFill>
                <a:latin typeface="Calibri" panose="020F0502020204030204" pitchFamily="34" charset="0"/>
                <a:cs typeface="Arial" panose="020B0604020202020204" pitchFamily="34" charset="0"/>
              </a:rPr>
              <a:t>preferentes y prioritarias</a:t>
            </a:r>
            <a:r>
              <a:rPr lang="es-ES" sz="1800" u="none" dirty="0" smtClean="0">
                <a:solidFill>
                  <a:srgbClr val="00B050"/>
                </a:solidFill>
                <a:latin typeface="Calibri" panose="020F0502020204030204" pitchFamily="34" charset="0"/>
                <a:cs typeface="Arial" panose="020B0604020202020204" pitchFamily="34" charset="0"/>
              </a:rPr>
              <a:t>.</a:t>
            </a:r>
          </a:p>
          <a:p>
            <a:pPr marL="285750" indent="-285750" eaLnBrk="1" hangingPunct="1">
              <a:lnSpc>
                <a:spcPct val="120000"/>
              </a:lnSpc>
              <a:spcAft>
                <a:spcPts val="600"/>
              </a:spcAft>
              <a:buFont typeface="Wingdings" panose="05000000000000000000" pitchFamily="2" charset="2"/>
              <a:buChar char="§"/>
              <a:defRPr/>
            </a:pPr>
            <a:r>
              <a:rPr lang="es-ES" sz="1800" b="1" u="none" dirty="0" smtClean="0">
                <a:solidFill>
                  <a:srgbClr val="00B050"/>
                </a:solidFill>
                <a:latin typeface="Calibri" panose="020F0502020204030204" pitchFamily="34" charset="0"/>
                <a:cs typeface="Arial" panose="020B0604020202020204" pitchFamily="34" charset="0"/>
              </a:rPr>
              <a:t>Incremento</a:t>
            </a:r>
            <a:r>
              <a:rPr lang="es-ES" sz="1800" u="none" dirty="0" smtClean="0">
                <a:solidFill>
                  <a:srgbClr val="00B050"/>
                </a:solidFill>
                <a:latin typeface="Calibri" panose="020F0502020204030204" pitchFamily="34" charset="0"/>
                <a:cs typeface="Arial" panose="020B0604020202020204" pitchFamily="34" charset="0"/>
              </a:rPr>
              <a:t> de incumplimientos por NCA más exigentes.</a:t>
            </a:r>
          </a:p>
        </p:txBody>
      </p:sp>
      <p:sp>
        <p:nvSpPr>
          <p:cNvPr id="9"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spTree>
    <p:extLst>
      <p:ext uri="{BB962C8B-B14F-4D97-AF65-F5344CB8AC3E}">
        <p14:creationId xmlns:p14="http://schemas.microsoft.com/office/powerpoint/2010/main" val="1470052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12" name="Rectangle 6"/>
          <p:cNvSpPr>
            <a:spLocks noChangeArrowheads="1"/>
          </p:cNvSpPr>
          <p:nvPr/>
        </p:nvSpPr>
        <p:spPr bwMode="auto">
          <a:xfrm>
            <a:off x="464457" y="1661015"/>
            <a:ext cx="9152011"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a:defRPr sz="1400" u="sng">
                <a:solidFill>
                  <a:schemeClr val="accent2"/>
                </a:solidFill>
                <a:latin typeface="Arial" panose="020B0604020202020204" pitchFamily="34" charset="0"/>
                <a:ea typeface="ＭＳ Ｐゴシック" panose="020B0600070205080204" pitchFamily="34" charset="-128"/>
              </a:defRPr>
            </a:lvl1pPr>
            <a:lvl2pPr marL="37931725" indent="-37474525" defTabSz="358775">
              <a:defRPr sz="1400" u="sng">
                <a:solidFill>
                  <a:schemeClr val="accent2"/>
                </a:solidFill>
                <a:latin typeface="Arial" panose="020B0604020202020204" pitchFamily="34" charset="0"/>
                <a:ea typeface="ＭＳ Ｐゴシック" panose="020B0600070205080204" pitchFamily="34" charset="-128"/>
              </a:defRPr>
            </a:lvl2pPr>
            <a:lvl3pPr marL="1143000" indent="-228600" defTabSz="358775">
              <a:defRPr sz="1400" u="sng">
                <a:solidFill>
                  <a:schemeClr val="accent2"/>
                </a:solidFill>
                <a:latin typeface="Arial" panose="020B0604020202020204" pitchFamily="34" charset="0"/>
                <a:ea typeface="ＭＳ Ｐゴシック" panose="020B0600070205080204" pitchFamily="34" charset="-128"/>
              </a:defRPr>
            </a:lvl3pPr>
            <a:lvl4pPr marL="1600200" indent="-228600" defTabSz="358775">
              <a:defRPr sz="1400" u="sng">
                <a:solidFill>
                  <a:schemeClr val="accent2"/>
                </a:solidFill>
                <a:latin typeface="Arial" panose="020B0604020202020204" pitchFamily="34" charset="0"/>
                <a:ea typeface="ＭＳ Ｐゴシック" panose="020B0600070205080204" pitchFamily="34" charset="-128"/>
              </a:defRPr>
            </a:lvl4pPr>
            <a:lvl5pPr marL="2057400" indent="-228600" defTabSz="358775">
              <a:defRPr sz="1400" u="sng">
                <a:solidFill>
                  <a:schemeClr val="accent2"/>
                </a:solidFill>
                <a:latin typeface="Arial" panose="020B0604020202020204" pitchFamily="34" charset="0"/>
                <a:ea typeface="ＭＳ Ｐゴシック" panose="020B0600070205080204" pitchFamily="34" charset="-128"/>
              </a:defRPr>
            </a:lvl5pPr>
            <a:lvl6pPr marL="25146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eaLnBrk="1" hangingPunct="1">
              <a:lnSpc>
                <a:spcPct val="120000"/>
              </a:lnSpc>
            </a:pPr>
            <a:r>
              <a:rPr lang="es-ES" altLang="es-ES" sz="3200" b="1" u="none" dirty="0" smtClean="0">
                <a:solidFill>
                  <a:srgbClr val="00B050"/>
                </a:solidFill>
                <a:latin typeface="Calibri" panose="020F0502020204030204" pitchFamily="34" charset="0"/>
                <a:cs typeface="Arial" panose="020B0604020202020204" pitchFamily="34" charset="0"/>
              </a:rPr>
              <a:t>Temas </a:t>
            </a:r>
            <a:r>
              <a:rPr lang="es-ES" altLang="es-ES" sz="3200" b="1" u="none" dirty="0">
                <a:solidFill>
                  <a:srgbClr val="00B050"/>
                </a:solidFill>
                <a:latin typeface="Calibri" panose="020F0502020204030204" pitchFamily="34" charset="0"/>
                <a:cs typeface="Arial" panose="020B0604020202020204" pitchFamily="34" charset="0"/>
              </a:rPr>
              <a:t>importantes </a:t>
            </a:r>
            <a:r>
              <a:rPr lang="es-ES" altLang="es-ES" sz="3200" b="1" u="none" dirty="0" smtClean="0">
                <a:solidFill>
                  <a:srgbClr val="00B050"/>
                </a:solidFill>
                <a:latin typeface="Calibri" panose="020F0502020204030204" pitchFamily="34" charset="0"/>
                <a:cs typeface="Arial" panose="020B0604020202020204" pitchFamily="34" charset="0"/>
              </a:rPr>
              <a:t>a tratar:</a:t>
            </a:r>
            <a:endParaRPr lang="es-ES" altLang="es-ES" sz="3200" b="1" u="none" dirty="0">
              <a:solidFill>
                <a:srgbClr val="00B050"/>
              </a:solidFill>
              <a:latin typeface="Calibri" panose="020F0502020204030204" pitchFamily="34" charset="0"/>
              <a:cs typeface="Arial" panose="020B0604020202020204" pitchFamily="34" charset="0"/>
            </a:endParaRP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1. Contaminación de origen urbano</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2. Contaminación puntual por vertidos industriales</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3. Contaminación difusa</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4. Otras fuentes de contaminación</a:t>
            </a:r>
          </a:p>
        </p:txBody>
      </p:sp>
      <p:sp>
        <p:nvSpPr>
          <p:cNvPr id="2" name="1 Rectángulo redondeado"/>
          <p:cNvSpPr/>
          <p:nvPr/>
        </p:nvSpPr>
        <p:spPr>
          <a:xfrm>
            <a:off x="464457" y="3622869"/>
            <a:ext cx="9419508" cy="661279"/>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590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2" name="1 CuadroTexto"/>
          <p:cNvSpPr txBox="1"/>
          <p:nvPr/>
        </p:nvSpPr>
        <p:spPr>
          <a:xfrm>
            <a:off x="54157" y="1335314"/>
            <a:ext cx="9670414" cy="1938992"/>
          </a:xfrm>
          <a:prstGeom prst="rect">
            <a:avLst/>
          </a:prstGeom>
          <a:noFill/>
        </p:spPr>
        <p:txBody>
          <a:bodyPr wrap="square" rtlCol="0">
            <a:spAutoFit/>
          </a:bodyPr>
          <a:lstStyle/>
          <a:p>
            <a:pPr marL="342900" indent="-342900">
              <a:buFont typeface="Wingdings" panose="05000000000000000000" pitchFamily="2" charset="2"/>
              <a:buChar char="§"/>
            </a:pPr>
            <a:r>
              <a:rPr lang="es-ES" sz="2000" b="1" u="none" dirty="0">
                <a:solidFill>
                  <a:srgbClr val="00B050"/>
                </a:solidFill>
                <a:latin typeface="Calibri" panose="020F0502020204030204" pitchFamily="34" charset="0"/>
              </a:rPr>
              <a:t>Las fuentes de contaminación difusa más significativas en la cuenca son las procedentes de la actividad ganadera, agrícola y forestal, especialmente extendidas en las zonas rurales.</a:t>
            </a:r>
          </a:p>
          <a:p>
            <a:pPr marL="342900" indent="-342900">
              <a:buFont typeface="Wingdings" panose="05000000000000000000" pitchFamily="2" charset="2"/>
              <a:buChar char="§"/>
            </a:pPr>
            <a:r>
              <a:rPr lang="es-ES" sz="2000" b="1" u="none" dirty="0" smtClean="0">
                <a:solidFill>
                  <a:srgbClr val="00B050"/>
                </a:solidFill>
                <a:latin typeface="Calibri" panose="020F0502020204030204" pitchFamily="34" charset="0"/>
              </a:rPr>
              <a:t>No </a:t>
            </a:r>
            <a:r>
              <a:rPr lang="es-ES" sz="2000" b="1" u="none" dirty="0">
                <a:solidFill>
                  <a:srgbClr val="00B050"/>
                </a:solidFill>
                <a:latin typeface="Calibri" panose="020F0502020204030204" pitchFamily="34" charset="0"/>
              </a:rPr>
              <a:t>obstante no hay ninguna masa de agua declarada vulnerable y en el procedimiento abierto contra España en relación con la Directiva de Nitratos no hay nada relativo a nuestra demarcación</a:t>
            </a:r>
            <a:endParaRPr lang="es-ES" sz="2000" u="none" dirty="0">
              <a:latin typeface="Calibri" panose="020F0502020204030204" pitchFamily="34" charset="0"/>
            </a:endParaRPr>
          </a:p>
        </p:txBody>
      </p:sp>
      <p:sp>
        <p:nvSpPr>
          <p:cNvPr id="10" name="CuadroTexto 24">
            <a:extLst>
              <a:ext uri="{FF2B5EF4-FFF2-40B4-BE49-F238E27FC236}">
                <a16:creationId xmlns="" xmlns:a16="http://schemas.microsoft.com/office/drawing/2014/main" id="{04A98A50-E941-564F-8957-DB9378ABE2D6}"/>
              </a:ext>
            </a:extLst>
          </p:cNvPr>
          <p:cNvSpPr txBox="1"/>
          <p:nvPr/>
        </p:nvSpPr>
        <p:spPr>
          <a:xfrm>
            <a:off x="54157" y="733930"/>
            <a:ext cx="348733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DIAGNÓSTICO DEL </a:t>
            </a:r>
            <a:r>
              <a:rPr lang="eu-ES" sz="2400" b="1" u="none" dirty="0" err="1">
                <a:solidFill>
                  <a:srgbClr val="00B050"/>
                </a:solidFill>
                <a:latin typeface="Calibri" panose="020F0502020204030204" pitchFamily="34" charset="0"/>
              </a:rPr>
              <a:t>EpTI</a:t>
            </a:r>
            <a:endParaRPr lang="eu-ES" sz="2400" b="1" u="none" dirty="0">
              <a:solidFill>
                <a:srgbClr val="00B050"/>
              </a:solidFill>
              <a:latin typeface="Calibri" panose="020F0502020204030204"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822" y="3628571"/>
            <a:ext cx="66865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478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8" name="9 Rectángulo">
            <a:extLst>
              <a:ext uri="{FF2B5EF4-FFF2-40B4-BE49-F238E27FC236}">
                <a16:creationId xmlns="" xmlns:a16="http://schemas.microsoft.com/office/drawing/2014/main" id="{FADA31CE-9664-404E-AA9F-4743CE22E026}"/>
              </a:ext>
            </a:extLst>
          </p:cNvPr>
          <p:cNvSpPr>
            <a:spLocks noChangeArrowheads="1"/>
          </p:cNvSpPr>
          <p:nvPr/>
        </p:nvSpPr>
        <p:spPr bwMode="auto">
          <a:xfrm>
            <a:off x="254265" y="1353772"/>
            <a:ext cx="96517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eaLnBrk="0" hangingPunct="0">
              <a:defRPr sz="1400" u="sng">
                <a:solidFill>
                  <a:schemeClr val="accent2"/>
                </a:solidFill>
                <a:latin typeface="Arial" panose="020B0604020202020204" pitchFamily="34" charset="0"/>
                <a:ea typeface="ＭＳ Ｐゴシック" panose="020B0600070205080204" pitchFamily="34" charset="-128"/>
              </a:defRPr>
            </a:lvl1pPr>
            <a:lvl2pPr marL="742950" indent="-285750" defTabSz="358775" eaLnBrk="0" hangingPunct="0">
              <a:defRPr sz="1400" u="sng">
                <a:solidFill>
                  <a:schemeClr val="accent2"/>
                </a:solidFill>
                <a:latin typeface="Arial" panose="020B0604020202020204" pitchFamily="34" charset="0"/>
                <a:ea typeface="ＭＳ Ｐゴシック" panose="020B0600070205080204" pitchFamily="34" charset="-128"/>
              </a:defRPr>
            </a:lvl2pPr>
            <a:lvl3pPr eaLnBrk="0" hangingPunct="0">
              <a:defRPr sz="1400" u="sng">
                <a:solidFill>
                  <a:schemeClr val="accent2"/>
                </a:solidFill>
                <a:latin typeface="Arial" panose="020B0604020202020204" pitchFamily="34" charset="0"/>
                <a:ea typeface="ＭＳ Ｐゴシック" panose="020B0600070205080204" pitchFamily="34" charset="-128"/>
              </a:defRPr>
            </a:lvl3pPr>
            <a:lvl4pPr eaLnBrk="0" hangingPunct="0">
              <a:defRPr sz="1400" u="sng">
                <a:solidFill>
                  <a:schemeClr val="accent2"/>
                </a:solidFill>
                <a:latin typeface="Arial" panose="020B0604020202020204" pitchFamily="34" charset="0"/>
                <a:ea typeface="ＭＳ Ｐゴシック" panose="020B0600070205080204" pitchFamily="34" charset="-128"/>
              </a:defRPr>
            </a:lvl4pPr>
            <a:lvl5pPr eaLnBrk="0" hangingPunct="0">
              <a:defRPr sz="1400" u="sng">
                <a:solidFill>
                  <a:schemeClr val="accent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marL="285750" indent="-285750">
              <a:buFont typeface="Wingdings" panose="05000000000000000000" pitchFamily="2" charset="2"/>
              <a:buChar char="§"/>
            </a:pPr>
            <a:r>
              <a:rPr lang="es-ES" sz="1800" u="none" dirty="0">
                <a:solidFill>
                  <a:srgbClr val="00B050"/>
                </a:solidFill>
              </a:rPr>
              <a:t>En relación con la actividad ganadera, es preciso </a:t>
            </a:r>
            <a:r>
              <a:rPr lang="es-ES" sz="1800" b="1" u="none" dirty="0">
                <a:solidFill>
                  <a:srgbClr val="00B050"/>
                </a:solidFill>
              </a:rPr>
              <a:t>mejorar las prácticas relativas a </a:t>
            </a:r>
            <a:r>
              <a:rPr lang="es-ES" sz="1800" b="1" u="none" dirty="0" smtClean="0">
                <a:solidFill>
                  <a:srgbClr val="00B050"/>
                </a:solidFill>
              </a:rPr>
              <a:t>gestión de </a:t>
            </a:r>
            <a:r>
              <a:rPr lang="es-ES" sz="1800" b="1" u="none" dirty="0">
                <a:solidFill>
                  <a:srgbClr val="00B050"/>
                </a:solidFill>
              </a:rPr>
              <a:t>deyecciones </a:t>
            </a:r>
            <a:r>
              <a:rPr lang="es-ES" sz="1800" u="none" dirty="0">
                <a:solidFill>
                  <a:srgbClr val="00B050"/>
                </a:solidFill>
              </a:rPr>
              <a:t>en determinados </a:t>
            </a:r>
            <a:r>
              <a:rPr lang="es-ES" sz="1800" u="none" dirty="0" smtClean="0">
                <a:solidFill>
                  <a:srgbClr val="00B050"/>
                </a:solidFill>
              </a:rPr>
              <a:t>emplazamientos.</a:t>
            </a:r>
          </a:p>
          <a:p>
            <a:pPr marL="285750" indent="-285750">
              <a:buFont typeface="Wingdings" panose="05000000000000000000" pitchFamily="2" charset="2"/>
              <a:buChar char="§"/>
            </a:pPr>
            <a:r>
              <a:rPr lang="es-ES" sz="1800" u="none" dirty="0" smtClean="0">
                <a:solidFill>
                  <a:srgbClr val="00B050"/>
                </a:solidFill>
              </a:rPr>
              <a:t>Reforzar </a:t>
            </a:r>
            <a:r>
              <a:rPr lang="es-ES" sz="1800" u="none" dirty="0">
                <a:solidFill>
                  <a:srgbClr val="00B050"/>
                </a:solidFill>
              </a:rPr>
              <a:t>y profundizar en la </a:t>
            </a:r>
            <a:r>
              <a:rPr lang="es-ES" sz="1800" b="1" u="none" dirty="0">
                <a:solidFill>
                  <a:srgbClr val="00B050"/>
                </a:solidFill>
              </a:rPr>
              <a:t>reducción de las presiones </a:t>
            </a:r>
            <a:r>
              <a:rPr lang="es-ES" sz="1800" b="1" u="none" dirty="0" smtClean="0">
                <a:solidFill>
                  <a:srgbClr val="00B050"/>
                </a:solidFill>
              </a:rPr>
              <a:t>relacionadas con </a:t>
            </a:r>
            <a:r>
              <a:rPr lang="es-ES" sz="1800" b="1" u="none" dirty="0">
                <a:solidFill>
                  <a:srgbClr val="00B050"/>
                </a:solidFill>
              </a:rPr>
              <a:t>las actividades del sector forestal, </a:t>
            </a:r>
            <a:r>
              <a:rPr lang="es-ES" sz="1800" u="none" dirty="0">
                <a:solidFill>
                  <a:srgbClr val="00B050"/>
                </a:solidFill>
              </a:rPr>
              <a:t>especialmente en el entorno de las </a:t>
            </a:r>
            <a:r>
              <a:rPr lang="es-ES" sz="1800" u="none" dirty="0" smtClean="0">
                <a:solidFill>
                  <a:srgbClr val="00B050"/>
                </a:solidFill>
              </a:rPr>
              <a:t>zonas protegidas </a:t>
            </a:r>
            <a:r>
              <a:rPr lang="es-ES" sz="1800" u="none" dirty="0">
                <a:solidFill>
                  <a:srgbClr val="00B050"/>
                </a:solidFill>
              </a:rPr>
              <a:t>y en las cabeceras de las cuencas</a:t>
            </a:r>
            <a:r>
              <a:rPr lang="es-ES" sz="1800" u="none" dirty="0" smtClean="0">
                <a:solidFill>
                  <a:srgbClr val="00B050"/>
                </a:solidFill>
              </a:rPr>
              <a:t>.</a:t>
            </a:r>
          </a:p>
          <a:p>
            <a:pPr marL="285750" indent="-285750">
              <a:buFont typeface="Wingdings" panose="05000000000000000000" pitchFamily="2" charset="2"/>
              <a:buChar char="§"/>
            </a:pPr>
            <a:r>
              <a:rPr lang="es-ES" sz="1800" u="none" dirty="0" smtClean="0">
                <a:solidFill>
                  <a:srgbClr val="00B050"/>
                </a:solidFill>
              </a:rPr>
              <a:t>La </a:t>
            </a:r>
            <a:r>
              <a:rPr lang="es-ES" sz="1800" u="none" dirty="0">
                <a:solidFill>
                  <a:srgbClr val="00B050"/>
                </a:solidFill>
              </a:rPr>
              <a:t>actualización de la lista de </a:t>
            </a:r>
            <a:r>
              <a:rPr lang="es-ES" sz="1800" u="none" dirty="0" smtClean="0">
                <a:solidFill>
                  <a:srgbClr val="00B050"/>
                </a:solidFill>
              </a:rPr>
              <a:t>sustancias prioritarias</a:t>
            </a:r>
            <a:r>
              <a:rPr lang="es-ES" sz="1800" u="none" dirty="0">
                <a:solidFill>
                  <a:srgbClr val="00B050"/>
                </a:solidFill>
              </a:rPr>
              <a:t>, por lo que será </a:t>
            </a:r>
            <a:r>
              <a:rPr lang="es-ES" sz="1800" u="none" dirty="0" smtClean="0">
                <a:solidFill>
                  <a:srgbClr val="00B050"/>
                </a:solidFill>
              </a:rPr>
              <a:t>necesario </a:t>
            </a:r>
            <a:r>
              <a:rPr lang="es-ES" sz="1800" b="1" u="none" dirty="0" smtClean="0">
                <a:solidFill>
                  <a:srgbClr val="00B050"/>
                </a:solidFill>
              </a:rPr>
              <a:t>revisar </a:t>
            </a:r>
            <a:r>
              <a:rPr lang="es-ES" sz="1800" b="1" u="none" dirty="0">
                <a:solidFill>
                  <a:srgbClr val="00B050"/>
                </a:solidFill>
              </a:rPr>
              <a:t>las sustancias </a:t>
            </a:r>
            <a:r>
              <a:rPr lang="es-ES" sz="1800" b="1" u="none" dirty="0" smtClean="0">
                <a:solidFill>
                  <a:srgbClr val="00B050"/>
                </a:solidFill>
              </a:rPr>
              <a:t>objeto de </a:t>
            </a:r>
            <a:r>
              <a:rPr lang="es-ES" sz="1800" b="1" u="none" dirty="0">
                <a:solidFill>
                  <a:srgbClr val="00B050"/>
                </a:solidFill>
              </a:rPr>
              <a:t>seguimiento</a:t>
            </a:r>
            <a:r>
              <a:rPr lang="es-ES" sz="1800" u="none" dirty="0">
                <a:solidFill>
                  <a:srgbClr val="00B050"/>
                </a:solidFill>
              </a:rPr>
              <a:t> y efectuar las correspondientes valoraciones de </a:t>
            </a:r>
            <a:r>
              <a:rPr lang="es-ES" sz="1800" u="none" dirty="0" smtClean="0">
                <a:solidFill>
                  <a:srgbClr val="00B050"/>
                </a:solidFill>
              </a:rPr>
              <a:t>estado.</a:t>
            </a:r>
            <a:endParaRPr lang="es-ES" sz="1800" u="none" dirty="0" smtClean="0">
              <a:solidFill>
                <a:srgbClr val="00B050"/>
              </a:solidFill>
            </a:endParaRPr>
          </a:p>
        </p:txBody>
      </p:sp>
      <p:sp>
        <p:nvSpPr>
          <p:cNvPr id="9"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spTree>
    <p:extLst>
      <p:ext uri="{BB962C8B-B14F-4D97-AF65-F5344CB8AC3E}">
        <p14:creationId xmlns:p14="http://schemas.microsoft.com/office/powerpoint/2010/main" val="2970085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12" name="Rectangle 6"/>
          <p:cNvSpPr>
            <a:spLocks noChangeArrowheads="1"/>
          </p:cNvSpPr>
          <p:nvPr/>
        </p:nvSpPr>
        <p:spPr bwMode="auto">
          <a:xfrm>
            <a:off x="464457" y="1661015"/>
            <a:ext cx="9152011"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a:defRPr sz="1400" u="sng">
                <a:solidFill>
                  <a:schemeClr val="accent2"/>
                </a:solidFill>
                <a:latin typeface="Arial" panose="020B0604020202020204" pitchFamily="34" charset="0"/>
                <a:ea typeface="ＭＳ Ｐゴシック" panose="020B0600070205080204" pitchFamily="34" charset="-128"/>
              </a:defRPr>
            </a:lvl1pPr>
            <a:lvl2pPr marL="37931725" indent="-37474525" defTabSz="358775">
              <a:defRPr sz="1400" u="sng">
                <a:solidFill>
                  <a:schemeClr val="accent2"/>
                </a:solidFill>
                <a:latin typeface="Arial" panose="020B0604020202020204" pitchFamily="34" charset="0"/>
                <a:ea typeface="ＭＳ Ｐゴシック" panose="020B0600070205080204" pitchFamily="34" charset="-128"/>
              </a:defRPr>
            </a:lvl2pPr>
            <a:lvl3pPr marL="1143000" indent="-228600" defTabSz="358775">
              <a:defRPr sz="1400" u="sng">
                <a:solidFill>
                  <a:schemeClr val="accent2"/>
                </a:solidFill>
                <a:latin typeface="Arial" panose="020B0604020202020204" pitchFamily="34" charset="0"/>
                <a:ea typeface="ＭＳ Ｐゴシック" panose="020B0600070205080204" pitchFamily="34" charset="-128"/>
              </a:defRPr>
            </a:lvl3pPr>
            <a:lvl4pPr marL="1600200" indent="-228600" defTabSz="358775">
              <a:defRPr sz="1400" u="sng">
                <a:solidFill>
                  <a:schemeClr val="accent2"/>
                </a:solidFill>
                <a:latin typeface="Arial" panose="020B0604020202020204" pitchFamily="34" charset="0"/>
                <a:ea typeface="ＭＳ Ｐゴシック" panose="020B0600070205080204" pitchFamily="34" charset="-128"/>
              </a:defRPr>
            </a:lvl4pPr>
            <a:lvl5pPr marL="2057400" indent="-228600" defTabSz="358775">
              <a:defRPr sz="1400" u="sng">
                <a:solidFill>
                  <a:schemeClr val="accent2"/>
                </a:solidFill>
                <a:latin typeface="Arial" panose="020B0604020202020204" pitchFamily="34" charset="0"/>
                <a:ea typeface="ＭＳ Ｐゴシック" panose="020B0600070205080204" pitchFamily="34" charset="-128"/>
              </a:defRPr>
            </a:lvl5pPr>
            <a:lvl6pPr marL="25146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eaLnBrk="1" hangingPunct="1">
              <a:lnSpc>
                <a:spcPct val="120000"/>
              </a:lnSpc>
            </a:pPr>
            <a:r>
              <a:rPr lang="es-ES" altLang="es-ES" sz="3200" b="1" u="none" dirty="0" smtClean="0">
                <a:solidFill>
                  <a:srgbClr val="00B050"/>
                </a:solidFill>
                <a:latin typeface="Calibri" panose="020F0502020204030204" pitchFamily="34" charset="0"/>
                <a:cs typeface="Arial" panose="020B0604020202020204" pitchFamily="34" charset="0"/>
              </a:rPr>
              <a:t>Temas </a:t>
            </a:r>
            <a:r>
              <a:rPr lang="es-ES" altLang="es-ES" sz="3200" b="1" u="none" dirty="0">
                <a:solidFill>
                  <a:srgbClr val="00B050"/>
                </a:solidFill>
                <a:latin typeface="Calibri" panose="020F0502020204030204" pitchFamily="34" charset="0"/>
                <a:cs typeface="Arial" panose="020B0604020202020204" pitchFamily="34" charset="0"/>
              </a:rPr>
              <a:t>importantes </a:t>
            </a:r>
            <a:r>
              <a:rPr lang="es-ES" altLang="es-ES" sz="3200" b="1" u="none" dirty="0" smtClean="0">
                <a:solidFill>
                  <a:srgbClr val="00B050"/>
                </a:solidFill>
                <a:latin typeface="Calibri" panose="020F0502020204030204" pitchFamily="34" charset="0"/>
                <a:cs typeface="Arial" panose="020B0604020202020204" pitchFamily="34" charset="0"/>
              </a:rPr>
              <a:t>a tratar:</a:t>
            </a:r>
            <a:endParaRPr lang="es-ES" altLang="es-ES" sz="3200" b="1" u="none" dirty="0">
              <a:solidFill>
                <a:srgbClr val="00B050"/>
              </a:solidFill>
              <a:latin typeface="Calibri" panose="020F0502020204030204" pitchFamily="34" charset="0"/>
              <a:cs typeface="Arial" panose="020B0604020202020204" pitchFamily="34" charset="0"/>
            </a:endParaRP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1. Contaminación de origen urbano</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2. Contaminación puntual por vertidos industriales</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3. Contaminación difusa</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4. Otras fuentes de contaminación</a:t>
            </a:r>
          </a:p>
        </p:txBody>
      </p:sp>
      <p:sp>
        <p:nvSpPr>
          <p:cNvPr id="2" name="1 Rectángulo redondeado"/>
          <p:cNvSpPr/>
          <p:nvPr/>
        </p:nvSpPr>
        <p:spPr>
          <a:xfrm>
            <a:off x="464457" y="4268323"/>
            <a:ext cx="9419508" cy="661279"/>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082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39" name="CuadroTexto 24">
            <a:extLst>
              <a:ext uri="{FF2B5EF4-FFF2-40B4-BE49-F238E27FC236}">
                <a16:creationId xmlns="" xmlns:a16="http://schemas.microsoft.com/office/drawing/2014/main" id="{04A98A50-E941-564F-8957-DB9378ABE2D6}"/>
              </a:ext>
            </a:extLst>
          </p:cNvPr>
          <p:cNvSpPr txBox="1"/>
          <p:nvPr/>
        </p:nvSpPr>
        <p:spPr>
          <a:xfrm>
            <a:off x="54157" y="733930"/>
            <a:ext cx="348733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DIAGNÓSTICO DEL </a:t>
            </a:r>
            <a:r>
              <a:rPr lang="eu-ES" sz="2400" b="1" u="none" dirty="0" err="1">
                <a:solidFill>
                  <a:srgbClr val="00B050"/>
                </a:solidFill>
                <a:latin typeface="Calibri" panose="020F0502020204030204" pitchFamily="34" charset="0"/>
              </a:rPr>
              <a:t>EpTI</a:t>
            </a:r>
            <a:endParaRPr lang="eu-ES" sz="2400" b="1" u="none" dirty="0">
              <a:solidFill>
                <a:srgbClr val="00B050"/>
              </a:solidFill>
              <a:latin typeface="Calibri" panose="020F0502020204030204" pitchFamily="34" charset="0"/>
            </a:endParaRPr>
          </a:p>
        </p:txBody>
      </p:sp>
      <p:sp>
        <p:nvSpPr>
          <p:cNvPr id="2" name="1 CuadroTexto"/>
          <p:cNvSpPr txBox="1"/>
          <p:nvPr/>
        </p:nvSpPr>
        <p:spPr>
          <a:xfrm>
            <a:off x="133350" y="1276320"/>
            <a:ext cx="9553575" cy="2554545"/>
          </a:xfrm>
          <a:prstGeom prst="rect">
            <a:avLst/>
          </a:prstGeom>
          <a:noFill/>
        </p:spPr>
        <p:txBody>
          <a:bodyPr wrap="square" rtlCol="0">
            <a:spAutoFit/>
          </a:bodyPr>
          <a:lstStyle/>
          <a:p>
            <a:pPr marL="342900" indent="-342900">
              <a:buFont typeface="Wingdings" panose="05000000000000000000" pitchFamily="2" charset="2"/>
              <a:buChar char="§"/>
            </a:pPr>
            <a:r>
              <a:rPr lang="es-ES" sz="2000" b="1" u="none" dirty="0" smtClean="0">
                <a:solidFill>
                  <a:srgbClr val="00B050"/>
                </a:solidFill>
                <a:latin typeface="Calibri" panose="020F0502020204030204" pitchFamily="34" charset="0"/>
              </a:rPr>
              <a:t>Explotaciones mineras históricas de </a:t>
            </a:r>
            <a:r>
              <a:rPr lang="es-ES" sz="2000" b="1" u="none" dirty="0">
                <a:solidFill>
                  <a:srgbClr val="00B050"/>
                </a:solidFill>
                <a:latin typeface="Calibri" panose="020F0502020204030204" pitchFamily="34" charset="0"/>
              </a:rPr>
              <a:t>menas metálicas, algunas de ellas especialmente importantes en la margen izquierda </a:t>
            </a:r>
            <a:r>
              <a:rPr lang="es-ES" sz="2000" b="1" u="none" dirty="0" smtClean="0">
                <a:solidFill>
                  <a:srgbClr val="00B050"/>
                </a:solidFill>
                <a:latin typeface="Calibri" panose="020F0502020204030204" pitchFamily="34" charset="0"/>
              </a:rPr>
              <a:t>de la </a:t>
            </a:r>
            <a:r>
              <a:rPr lang="es-ES" sz="2000" b="1" u="none" dirty="0">
                <a:solidFill>
                  <a:srgbClr val="00B050"/>
                </a:solidFill>
                <a:latin typeface="Calibri" panose="020F0502020204030204" pitchFamily="34" charset="0"/>
              </a:rPr>
              <a:t>ría de Bilbao y en el extremo noroccidental de </a:t>
            </a:r>
            <a:r>
              <a:rPr lang="es-ES" sz="2000" b="1" u="none" dirty="0" err="1">
                <a:solidFill>
                  <a:srgbClr val="00B050"/>
                </a:solidFill>
                <a:latin typeface="Calibri" panose="020F0502020204030204" pitchFamily="34" charset="0"/>
              </a:rPr>
              <a:t>Gipuzkoa</a:t>
            </a:r>
            <a:r>
              <a:rPr lang="es-ES" sz="2000" b="1" u="none" dirty="0" smtClean="0">
                <a:solidFill>
                  <a:srgbClr val="00B050"/>
                </a:solidFill>
                <a:latin typeface="Calibri" panose="020F0502020204030204" pitchFamily="34" charset="0"/>
              </a:rPr>
              <a:t>.</a:t>
            </a:r>
          </a:p>
          <a:p>
            <a:pPr marL="342900" indent="-342900">
              <a:buFont typeface="Wingdings" panose="05000000000000000000" pitchFamily="2" charset="2"/>
              <a:buChar char="§"/>
            </a:pPr>
            <a:r>
              <a:rPr lang="es-ES" sz="2000" b="1" u="none" dirty="0" smtClean="0">
                <a:solidFill>
                  <a:srgbClr val="00B050"/>
                </a:solidFill>
                <a:latin typeface="Calibri" panose="020F0502020204030204" pitchFamily="34" charset="0"/>
              </a:rPr>
              <a:t>Emplazamientos </a:t>
            </a:r>
            <a:r>
              <a:rPr lang="es-ES" sz="2000" b="1" u="none" dirty="0">
                <a:solidFill>
                  <a:srgbClr val="00B050"/>
                </a:solidFill>
                <a:latin typeface="Calibri" panose="020F0502020204030204" pitchFamily="34" charset="0"/>
              </a:rPr>
              <a:t>que en décadas pasadas han </a:t>
            </a:r>
            <a:r>
              <a:rPr lang="es-ES" sz="2000" b="1" u="none" dirty="0" smtClean="0">
                <a:solidFill>
                  <a:srgbClr val="00B050"/>
                </a:solidFill>
                <a:latin typeface="Calibri" panose="020F0502020204030204" pitchFamily="34" charset="0"/>
              </a:rPr>
              <a:t>soportado actividades </a:t>
            </a:r>
            <a:r>
              <a:rPr lang="es-ES" sz="2000" b="1" u="none" dirty="0">
                <a:solidFill>
                  <a:srgbClr val="00B050"/>
                </a:solidFill>
                <a:latin typeface="Calibri" panose="020F0502020204030204" pitchFamily="34" charset="0"/>
              </a:rPr>
              <a:t>industriales potencialmente contaminantes, </a:t>
            </a:r>
            <a:r>
              <a:rPr lang="es-ES" sz="2000" b="1" u="none" dirty="0" smtClean="0">
                <a:solidFill>
                  <a:srgbClr val="00B050"/>
                </a:solidFill>
                <a:latin typeface="Calibri" panose="020F0502020204030204" pitchFamily="34" charset="0"/>
              </a:rPr>
              <a:t>provocando la </a:t>
            </a:r>
            <a:r>
              <a:rPr lang="es-ES" sz="2000" b="1" u="none" dirty="0">
                <a:solidFill>
                  <a:srgbClr val="00B050"/>
                </a:solidFill>
                <a:latin typeface="Calibri" panose="020F0502020204030204" pitchFamily="34" charset="0"/>
              </a:rPr>
              <a:t>contaminación de los suelos y la acumulación de </a:t>
            </a:r>
            <a:r>
              <a:rPr lang="es-ES" sz="2000" b="1" u="none" dirty="0" smtClean="0">
                <a:solidFill>
                  <a:srgbClr val="00B050"/>
                </a:solidFill>
                <a:latin typeface="Calibri" panose="020F0502020204030204" pitchFamily="34" charset="0"/>
              </a:rPr>
              <a:t>residuos.</a:t>
            </a:r>
          </a:p>
          <a:p>
            <a:pPr marL="342900" indent="-342900">
              <a:buFont typeface="Wingdings" panose="05000000000000000000" pitchFamily="2" charset="2"/>
              <a:buChar char="§"/>
            </a:pPr>
            <a:r>
              <a:rPr lang="es-ES" sz="2000" b="1" u="none" dirty="0" smtClean="0">
                <a:solidFill>
                  <a:srgbClr val="00B050"/>
                </a:solidFill>
                <a:latin typeface="Calibri" panose="020F0502020204030204" pitchFamily="34" charset="0"/>
              </a:rPr>
              <a:t>TBT en estuario Bidasoa.</a:t>
            </a:r>
          </a:p>
          <a:p>
            <a:pPr marL="342900" indent="-342900">
              <a:buFont typeface="Wingdings" panose="05000000000000000000" pitchFamily="2" charset="2"/>
              <a:buChar char="§"/>
            </a:pPr>
            <a:r>
              <a:rPr lang="es-ES" sz="2000" b="1" u="none" dirty="0" smtClean="0">
                <a:solidFill>
                  <a:srgbClr val="00B050"/>
                </a:solidFill>
                <a:latin typeface="Calibri" panose="020F0502020204030204" pitchFamily="34" charset="0"/>
              </a:rPr>
              <a:t>Acumulación de basura.</a:t>
            </a:r>
            <a:endParaRPr lang="es-ES" sz="2000" b="1" u="none" dirty="0">
              <a:solidFill>
                <a:srgbClr val="00B050"/>
              </a:solidFill>
              <a:latin typeface="Calibri" panose="020F0502020204030204"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371" y="3984172"/>
            <a:ext cx="6400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166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12" name="Rectangle 6"/>
          <p:cNvSpPr>
            <a:spLocks noChangeArrowheads="1"/>
          </p:cNvSpPr>
          <p:nvPr/>
        </p:nvSpPr>
        <p:spPr bwMode="auto">
          <a:xfrm>
            <a:off x="464457" y="1661015"/>
            <a:ext cx="9152011"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a:defRPr sz="1400" u="sng">
                <a:solidFill>
                  <a:schemeClr val="accent2"/>
                </a:solidFill>
                <a:latin typeface="Arial" panose="020B0604020202020204" pitchFamily="34" charset="0"/>
                <a:ea typeface="ＭＳ Ｐゴシック" panose="020B0600070205080204" pitchFamily="34" charset="-128"/>
              </a:defRPr>
            </a:lvl1pPr>
            <a:lvl2pPr marL="37931725" indent="-37474525" defTabSz="358775">
              <a:defRPr sz="1400" u="sng">
                <a:solidFill>
                  <a:schemeClr val="accent2"/>
                </a:solidFill>
                <a:latin typeface="Arial" panose="020B0604020202020204" pitchFamily="34" charset="0"/>
                <a:ea typeface="ＭＳ Ｐゴシック" panose="020B0600070205080204" pitchFamily="34" charset="-128"/>
              </a:defRPr>
            </a:lvl2pPr>
            <a:lvl3pPr marL="1143000" indent="-228600" defTabSz="358775">
              <a:defRPr sz="1400" u="sng">
                <a:solidFill>
                  <a:schemeClr val="accent2"/>
                </a:solidFill>
                <a:latin typeface="Arial" panose="020B0604020202020204" pitchFamily="34" charset="0"/>
                <a:ea typeface="ＭＳ Ｐゴシック" panose="020B0600070205080204" pitchFamily="34" charset="-128"/>
              </a:defRPr>
            </a:lvl3pPr>
            <a:lvl4pPr marL="1600200" indent="-228600" defTabSz="358775">
              <a:defRPr sz="1400" u="sng">
                <a:solidFill>
                  <a:schemeClr val="accent2"/>
                </a:solidFill>
                <a:latin typeface="Arial" panose="020B0604020202020204" pitchFamily="34" charset="0"/>
                <a:ea typeface="ＭＳ Ｐゴシック" panose="020B0600070205080204" pitchFamily="34" charset="-128"/>
              </a:defRPr>
            </a:lvl4pPr>
            <a:lvl5pPr marL="2057400" indent="-228600" defTabSz="358775">
              <a:defRPr sz="1400" u="sng">
                <a:solidFill>
                  <a:schemeClr val="accent2"/>
                </a:solidFill>
                <a:latin typeface="Arial" panose="020B0604020202020204" pitchFamily="34" charset="0"/>
                <a:ea typeface="ＭＳ Ｐゴシック" panose="020B0600070205080204" pitchFamily="34" charset="-128"/>
              </a:defRPr>
            </a:lvl5pPr>
            <a:lvl6pPr marL="25146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29718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34290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3886200" indent="-228600" defTabSz="358775"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eaLnBrk="1" hangingPunct="1">
              <a:lnSpc>
                <a:spcPct val="120000"/>
              </a:lnSpc>
            </a:pPr>
            <a:r>
              <a:rPr lang="es-ES" altLang="es-ES" sz="3200" b="1" u="none" dirty="0" smtClean="0">
                <a:solidFill>
                  <a:srgbClr val="00B050"/>
                </a:solidFill>
                <a:latin typeface="Calibri" panose="020F0502020204030204" pitchFamily="34" charset="0"/>
                <a:cs typeface="Arial" panose="020B0604020202020204" pitchFamily="34" charset="0"/>
              </a:rPr>
              <a:t>Temas </a:t>
            </a:r>
            <a:r>
              <a:rPr lang="es-ES" altLang="es-ES" sz="3200" b="1" u="none" dirty="0">
                <a:solidFill>
                  <a:srgbClr val="00B050"/>
                </a:solidFill>
                <a:latin typeface="Calibri" panose="020F0502020204030204" pitchFamily="34" charset="0"/>
                <a:cs typeface="Arial" panose="020B0604020202020204" pitchFamily="34" charset="0"/>
              </a:rPr>
              <a:t>importantes </a:t>
            </a:r>
            <a:r>
              <a:rPr lang="es-ES" altLang="es-ES" sz="3200" b="1" u="none" dirty="0" smtClean="0">
                <a:solidFill>
                  <a:srgbClr val="00B050"/>
                </a:solidFill>
                <a:latin typeface="Calibri" panose="020F0502020204030204" pitchFamily="34" charset="0"/>
                <a:cs typeface="Arial" panose="020B0604020202020204" pitchFamily="34" charset="0"/>
              </a:rPr>
              <a:t>a tratar:</a:t>
            </a:r>
            <a:endParaRPr lang="es-ES" altLang="es-ES" sz="3200" b="1" u="none" dirty="0">
              <a:solidFill>
                <a:srgbClr val="00B050"/>
              </a:solidFill>
              <a:latin typeface="Calibri" panose="020F0502020204030204" pitchFamily="34" charset="0"/>
              <a:cs typeface="Arial" panose="020B0604020202020204" pitchFamily="34" charset="0"/>
            </a:endParaRP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1. Contaminación de origen urbano</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2. Contaminación puntual por vertidos industriales</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3. Contaminación difusa</a:t>
            </a:r>
          </a:p>
          <a:p>
            <a:pPr marL="628650" indent="-341313" eaLnBrk="1" hangingPunct="1">
              <a:lnSpc>
                <a:spcPct val="150000"/>
              </a:lnSpc>
              <a:buFont typeface="Arial" panose="020B0604020202020204" pitchFamily="34" charset="0"/>
              <a:buChar char="•"/>
            </a:pPr>
            <a:r>
              <a:rPr lang="es-ES" altLang="es-ES" sz="2800" u="none" dirty="0">
                <a:solidFill>
                  <a:srgbClr val="00B050"/>
                </a:solidFill>
                <a:latin typeface="Calibri" panose="020F0502020204030204" pitchFamily="34" charset="0"/>
                <a:cs typeface="Arial" panose="020B0604020202020204" pitchFamily="34" charset="0"/>
              </a:rPr>
              <a:t>Tema 4. Otras fuentes de contaminación</a:t>
            </a:r>
          </a:p>
        </p:txBody>
      </p:sp>
      <p:sp>
        <p:nvSpPr>
          <p:cNvPr id="2" name="1 Rectángulo redondeado"/>
          <p:cNvSpPr/>
          <p:nvPr/>
        </p:nvSpPr>
        <p:spPr>
          <a:xfrm>
            <a:off x="464457" y="2336800"/>
            <a:ext cx="9419508" cy="661279"/>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668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8" name="9 Rectángulo">
            <a:extLst>
              <a:ext uri="{FF2B5EF4-FFF2-40B4-BE49-F238E27FC236}">
                <a16:creationId xmlns="" xmlns:a16="http://schemas.microsoft.com/office/drawing/2014/main" id="{FADA31CE-9664-404E-AA9F-4743CE22E026}"/>
              </a:ext>
            </a:extLst>
          </p:cNvPr>
          <p:cNvSpPr>
            <a:spLocks noChangeArrowheads="1"/>
          </p:cNvSpPr>
          <p:nvPr/>
        </p:nvSpPr>
        <p:spPr bwMode="auto">
          <a:xfrm>
            <a:off x="-22035" y="1036033"/>
            <a:ext cx="9905999" cy="58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eaLnBrk="0" hangingPunct="0">
              <a:defRPr sz="1400" u="sng">
                <a:solidFill>
                  <a:schemeClr val="accent2"/>
                </a:solidFill>
                <a:latin typeface="Arial" panose="020B0604020202020204" pitchFamily="34" charset="0"/>
                <a:ea typeface="ＭＳ Ｐゴシック" panose="020B0600070205080204" pitchFamily="34" charset="-128"/>
              </a:defRPr>
            </a:lvl1pPr>
            <a:lvl2pPr marL="742950" indent="-285750" defTabSz="358775" eaLnBrk="0" hangingPunct="0">
              <a:defRPr sz="1400" u="sng">
                <a:solidFill>
                  <a:schemeClr val="accent2"/>
                </a:solidFill>
                <a:latin typeface="Arial" panose="020B0604020202020204" pitchFamily="34" charset="0"/>
                <a:ea typeface="ＭＳ Ｐゴシック" panose="020B0600070205080204" pitchFamily="34" charset="-128"/>
              </a:defRPr>
            </a:lvl2pPr>
            <a:lvl3pPr eaLnBrk="0" hangingPunct="0">
              <a:defRPr sz="1400" u="sng">
                <a:solidFill>
                  <a:schemeClr val="accent2"/>
                </a:solidFill>
                <a:latin typeface="Arial" panose="020B0604020202020204" pitchFamily="34" charset="0"/>
                <a:ea typeface="ＭＳ Ｐゴシック" panose="020B0600070205080204" pitchFamily="34" charset="-128"/>
              </a:defRPr>
            </a:lvl3pPr>
            <a:lvl4pPr eaLnBrk="0" hangingPunct="0">
              <a:defRPr sz="1400" u="sng">
                <a:solidFill>
                  <a:schemeClr val="accent2"/>
                </a:solidFill>
                <a:latin typeface="Arial" panose="020B0604020202020204" pitchFamily="34" charset="0"/>
                <a:ea typeface="ＭＳ Ｐゴシック" panose="020B0600070205080204" pitchFamily="34" charset="-128"/>
              </a:defRPr>
            </a:lvl4pPr>
            <a:lvl5pPr eaLnBrk="0" hangingPunct="0">
              <a:defRPr sz="1400" u="sng">
                <a:solidFill>
                  <a:schemeClr val="accent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eaLnBrk="1" hangingPunct="1">
              <a:lnSpc>
                <a:spcPct val="120000"/>
              </a:lnSpc>
              <a:spcAft>
                <a:spcPts val="600"/>
              </a:spcAft>
              <a:defRPr/>
            </a:pPr>
            <a:r>
              <a:rPr lang="es-ES" sz="2000" dirty="0">
                <a:solidFill>
                  <a:srgbClr val="00B050"/>
                </a:solidFill>
                <a:latin typeface="Calibri" panose="020F0502020204030204" pitchFamily="34" charset="0"/>
                <a:cs typeface="Arial" panose="020B0604020202020204" pitchFamily="34" charset="0"/>
              </a:rPr>
              <a:t>En relación con los </a:t>
            </a:r>
            <a:r>
              <a:rPr lang="es-ES" sz="2000" b="1" dirty="0">
                <a:solidFill>
                  <a:srgbClr val="00B050"/>
                </a:solidFill>
                <a:latin typeface="Calibri" panose="020F0502020204030204" pitchFamily="34" charset="0"/>
                <a:cs typeface="Arial" panose="020B0604020202020204" pitchFamily="34" charset="0"/>
              </a:rPr>
              <a:t>suelos contaminados y </a:t>
            </a:r>
            <a:r>
              <a:rPr lang="es-ES" sz="2000" b="1" dirty="0" smtClean="0">
                <a:solidFill>
                  <a:srgbClr val="00B050"/>
                </a:solidFill>
                <a:latin typeface="Calibri" panose="020F0502020204030204" pitchFamily="34" charset="0"/>
                <a:cs typeface="Arial" panose="020B0604020202020204" pitchFamily="34" charset="0"/>
              </a:rPr>
              <a:t>vertederos:</a:t>
            </a:r>
            <a:endParaRPr lang="es-ES" sz="2000" b="1" dirty="0">
              <a:solidFill>
                <a:srgbClr val="00B050"/>
              </a:solidFill>
              <a:latin typeface="Calibri" panose="020F0502020204030204" pitchFamily="34" charset="0"/>
              <a:cs typeface="Arial" panose="020B0604020202020204" pitchFamily="34" charset="0"/>
            </a:endParaRPr>
          </a:p>
          <a:p>
            <a:pPr marL="285750" indent="-285750"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Impulsar </a:t>
            </a:r>
            <a:r>
              <a:rPr lang="es-ES" sz="1800" u="none" dirty="0">
                <a:solidFill>
                  <a:srgbClr val="00B050"/>
                </a:solidFill>
                <a:latin typeface="Calibri" panose="020F0502020204030204" pitchFamily="34" charset="0"/>
                <a:cs typeface="Arial" panose="020B0604020202020204" pitchFamily="34" charset="0"/>
              </a:rPr>
              <a:t>y profundizar los aspectos relativos a la </a:t>
            </a:r>
            <a:r>
              <a:rPr lang="es-ES" sz="1800" b="1" u="none" dirty="0">
                <a:solidFill>
                  <a:srgbClr val="00B050"/>
                </a:solidFill>
                <a:latin typeface="Calibri" panose="020F0502020204030204" pitchFamily="34" charset="0"/>
                <a:cs typeface="Arial" panose="020B0604020202020204" pitchFamily="34" charset="0"/>
              </a:rPr>
              <a:t>mitigación de </a:t>
            </a:r>
            <a:r>
              <a:rPr lang="es-ES" sz="1800" b="1" u="none" dirty="0" smtClean="0">
                <a:solidFill>
                  <a:srgbClr val="00B050"/>
                </a:solidFill>
                <a:latin typeface="Calibri" panose="020F0502020204030204" pitchFamily="34" charset="0"/>
                <a:cs typeface="Arial" panose="020B0604020202020204" pitchFamily="34" charset="0"/>
              </a:rPr>
              <a:t>la contaminación </a:t>
            </a:r>
            <a:r>
              <a:rPr lang="es-ES" sz="1800" b="1" u="none" dirty="0">
                <a:solidFill>
                  <a:srgbClr val="00B050"/>
                </a:solidFill>
                <a:latin typeface="Calibri" panose="020F0502020204030204" pitchFamily="34" charset="0"/>
                <a:cs typeface="Arial" panose="020B0604020202020204" pitchFamily="34" charset="0"/>
              </a:rPr>
              <a:t>de las aguas </a:t>
            </a:r>
            <a:r>
              <a:rPr lang="es-ES" sz="1800" u="none" dirty="0">
                <a:solidFill>
                  <a:srgbClr val="00B050"/>
                </a:solidFill>
                <a:latin typeface="Calibri" panose="020F0502020204030204" pitchFamily="34" charset="0"/>
                <a:cs typeface="Arial" panose="020B0604020202020204" pitchFamily="34" charset="0"/>
              </a:rPr>
              <a:t>debida a suelos contaminados y </a:t>
            </a:r>
            <a:r>
              <a:rPr lang="es-ES" sz="1800" u="none" dirty="0" smtClean="0">
                <a:solidFill>
                  <a:srgbClr val="00B050"/>
                </a:solidFill>
                <a:latin typeface="Calibri" panose="020F0502020204030204" pitchFamily="34" charset="0"/>
                <a:cs typeface="Arial" panose="020B0604020202020204" pitchFamily="34" charset="0"/>
              </a:rPr>
              <a:t>vertederos.</a:t>
            </a:r>
          </a:p>
          <a:p>
            <a:pPr marL="363538" indent="-188913" eaLnBrk="1" hangingPunct="1">
              <a:lnSpc>
                <a:spcPct val="120000"/>
              </a:lnSpc>
              <a:spcAft>
                <a:spcPts val="600"/>
              </a:spcAft>
              <a:buFont typeface="Wingdings" panose="05000000000000000000" pitchFamily="2" charset="2"/>
              <a:buChar char="ü"/>
              <a:defRPr/>
            </a:pPr>
            <a:r>
              <a:rPr lang="es-ES" sz="1800" u="none" dirty="0" smtClean="0">
                <a:solidFill>
                  <a:srgbClr val="00B050"/>
                </a:solidFill>
                <a:latin typeface="Calibri" panose="020F0502020204030204" pitchFamily="34" charset="0"/>
                <a:cs typeface="Arial" panose="020B0604020202020204" pitchFamily="34" charset="0"/>
              </a:rPr>
              <a:t>Definición </a:t>
            </a:r>
            <a:r>
              <a:rPr lang="es-ES" sz="1800" u="none" dirty="0">
                <a:solidFill>
                  <a:srgbClr val="00B050"/>
                </a:solidFill>
                <a:latin typeface="Calibri" panose="020F0502020204030204" pitchFamily="34" charset="0"/>
                <a:cs typeface="Arial" panose="020B0604020202020204" pitchFamily="34" charset="0"/>
              </a:rPr>
              <a:t>de </a:t>
            </a:r>
            <a:r>
              <a:rPr lang="es-ES" sz="1800" u="none" dirty="0" smtClean="0">
                <a:solidFill>
                  <a:srgbClr val="00B050"/>
                </a:solidFill>
                <a:latin typeface="Calibri" panose="020F0502020204030204" pitchFamily="34" charset="0"/>
                <a:cs typeface="Arial" panose="020B0604020202020204" pitchFamily="34" charset="0"/>
              </a:rPr>
              <a:t>criterios</a:t>
            </a:r>
            <a:r>
              <a:rPr lang="es-ES" sz="1800" u="none" dirty="0">
                <a:solidFill>
                  <a:srgbClr val="00B050"/>
                </a:solidFill>
                <a:latin typeface="Calibri" panose="020F0502020204030204" pitchFamily="34" charset="0"/>
                <a:cs typeface="Arial" panose="020B0604020202020204" pitchFamily="34" charset="0"/>
              </a:rPr>
              <a:t> </a:t>
            </a:r>
            <a:r>
              <a:rPr lang="es-ES" sz="1800" u="none" dirty="0" smtClean="0">
                <a:solidFill>
                  <a:srgbClr val="00B050"/>
                </a:solidFill>
                <a:latin typeface="Calibri" panose="020F0502020204030204" pitchFamily="34" charset="0"/>
                <a:cs typeface="Arial" panose="020B0604020202020204" pitchFamily="34" charset="0"/>
              </a:rPr>
              <a:t>y valores </a:t>
            </a:r>
            <a:r>
              <a:rPr lang="es-ES" sz="1800" u="none" dirty="0">
                <a:solidFill>
                  <a:srgbClr val="00B050"/>
                </a:solidFill>
                <a:latin typeface="Calibri" panose="020F0502020204030204" pitchFamily="34" charset="0"/>
                <a:cs typeface="Arial" panose="020B0604020202020204" pitchFamily="34" charset="0"/>
              </a:rPr>
              <a:t>de concentración objetivo y de intervención para distintas sustancias</a:t>
            </a:r>
            <a:r>
              <a:rPr lang="es-ES" sz="1800" u="none" dirty="0" smtClean="0">
                <a:solidFill>
                  <a:srgbClr val="00B050"/>
                </a:solidFill>
                <a:latin typeface="Calibri" panose="020F0502020204030204" pitchFamily="34" charset="0"/>
                <a:cs typeface="Arial" panose="020B0604020202020204" pitchFamily="34" charset="0"/>
              </a:rPr>
              <a:t>.</a:t>
            </a:r>
          </a:p>
          <a:p>
            <a:pPr marL="363538" indent="-188913" eaLnBrk="1" hangingPunct="1">
              <a:lnSpc>
                <a:spcPct val="120000"/>
              </a:lnSpc>
              <a:spcAft>
                <a:spcPts val="600"/>
              </a:spcAft>
              <a:buFont typeface="Wingdings" panose="05000000000000000000" pitchFamily="2" charset="2"/>
              <a:buChar char="ü"/>
              <a:defRPr/>
            </a:pPr>
            <a:r>
              <a:rPr lang="es-ES" sz="1800" u="none" dirty="0" smtClean="0">
                <a:solidFill>
                  <a:srgbClr val="00B050"/>
                </a:solidFill>
                <a:latin typeface="Calibri" panose="020F0502020204030204" pitchFamily="34" charset="0"/>
                <a:cs typeface="Arial" panose="020B0604020202020204" pitchFamily="34" charset="0"/>
              </a:rPr>
              <a:t>Definición </a:t>
            </a:r>
            <a:r>
              <a:rPr lang="es-ES" sz="1800" u="none" dirty="0">
                <a:solidFill>
                  <a:srgbClr val="00B050"/>
                </a:solidFill>
                <a:latin typeface="Calibri" panose="020F0502020204030204" pitchFamily="34" charset="0"/>
                <a:cs typeface="Arial" panose="020B0604020202020204" pitchFamily="34" charset="0"/>
              </a:rPr>
              <a:t>de valores umbral para </a:t>
            </a:r>
            <a:r>
              <a:rPr lang="es-ES" sz="1800" b="1" u="none" dirty="0">
                <a:solidFill>
                  <a:srgbClr val="00B050"/>
                </a:solidFill>
                <a:latin typeface="Calibri" panose="020F0502020204030204" pitchFamily="34" charset="0"/>
                <a:cs typeface="Arial" panose="020B0604020202020204" pitchFamily="34" charset="0"/>
              </a:rPr>
              <a:t>nitritos y fosfatos </a:t>
            </a:r>
            <a:r>
              <a:rPr lang="es-ES" sz="1800" u="none" dirty="0">
                <a:solidFill>
                  <a:srgbClr val="00B050"/>
                </a:solidFill>
                <a:latin typeface="Calibri" panose="020F0502020204030204" pitchFamily="34" charset="0"/>
                <a:cs typeface="Arial" panose="020B0604020202020204" pitchFamily="34" charset="0"/>
              </a:rPr>
              <a:t>en las </a:t>
            </a:r>
            <a:r>
              <a:rPr lang="es-ES" sz="1800" u="none" dirty="0" smtClean="0">
                <a:solidFill>
                  <a:srgbClr val="00B050"/>
                </a:solidFill>
                <a:latin typeface="Calibri" panose="020F0502020204030204" pitchFamily="34" charset="0"/>
                <a:cs typeface="Arial" panose="020B0604020202020204" pitchFamily="34" charset="0"/>
              </a:rPr>
              <a:t>masas de </a:t>
            </a:r>
            <a:r>
              <a:rPr lang="es-ES" sz="1800" u="none" dirty="0">
                <a:solidFill>
                  <a:srgbClr val="00B050"/>
                </a:solidFill>
                <a:latin typeface="Calibri" panose="020F0502020204030204" pitchFamily="34" charset="0"/>
                <a:cs typeface="Arial" panose="020B0604020202020204" pitchFamily="34" charset="0"/>
              </a:rPr>
              <a:t>agua subterránea, </a:t>
            </a:r>
            <a:r>
              <a:rPr lang="es-ES" sz="1800" u="none" dirty="0" smtClean="0">
                <a:solidFill>
                  <a:srgbClr val="00B050"/>
                </a:solidFill>
                <a:latin typeface="Calibri" panose="020F0502020204030204" pitchFamily="34" charset="0"/>
                <a:cs typeface="Arial" panose="020B0604020202020204" pitchFamily="34" charset="0"/>
              </a:rPr>
              <a:t>RD 1075/2015.</a:t>
            </a:r>
            <a:endParaRPr lang="es-ES" sz="1800" u="none" dirty="0">
              <a:solidFill>
                <a:srgbClr val="00B050"/>
              </a:solidFill>
              <a:latin typeface="Calibri" panose="020F0502020204030204" pitchFamily="34" charset="0"/>
              <a:cs typeface="Arial" panose="020B0604020202020204" pitchFamily="34" charset="0"/>
            </a:endParaRPr>
          </a:p>
          <a:p>
            <a:pPr marL="285750" indent="-285750"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Completar </a:t>
            </a:r>
            <a:r>
              <a:rPr lang="es-ES" sz="1800" u="none" dirty="0">
                <a:solidFill>
                  <a:srgbClr val="00B050"/>
                </a:solidFill>
                <a:latin typeface="Calibri" panose="020F0502020204030204" pitchFamily="34" charset="0"/>
                <a:cs typeface="Arial" panose="020B0604020202020204" pitchFamily="34" charset="0"/>
              </a:rPr>
              <a:t>las actuaciones para la </a:t>
            </a:r>
            <a:r>
              <a:rPr lang="es-ES" sz="1800" b="1" u="none" dirty="0">
                <a:solidFill>
                  <a:srgbClr val="00B050"/>
                </a:solidFill>
                <a:latin typeface="Calibri" panose="020F0502020204030204" pitchFamily="34" charset="0"/>
                <a:cs typeface="Arial" panose="020B0604020202020204" pitchFamily="34" charset="0"/>
              </a:rPr>
              <a:t>recuperación de </a:t>
            </a:r>
            <a:r>
              <a:rPr lang="es-ES" sz="1800" b="1" u="none" dirty="0" smtClean="0">
                <a:solidFill>
                  <a:srgbClr val="00B050"/>
                </a:solidFill>
                <a:latin typeface="Calibri" panose="020F0502020204030204" pitchFamily="34" charset="0"/>
                <a:cs typeface="Arial" panose="020B0604020202020204" pitchFamily="34" charset="0"/>
              </a:rPr>
              <a:t>emplazamientos</a:t>
            </a:r>
            <a:r>
              <a:rPr lang="es-ES" sz="1800" u="none" dirty="0" smtClean="0">
                <a:solidFill>
                  <a:srgbClr val="00B050"/>
                </a:solidFill>
                <a:latin typeface="Calibri" panose="020F0502020204030204" pitchFamily="34" charset="0"/>
                <a:cs typeface="Arial" panose="020B0604020202020204" pitchFamily="34" charset="0"/>
              </a:rPr>
              <a:t>.</a:t>
            </a:r>
            <a:endParaRPr lang="es-ES" sz="1800" u="none" dirty="0" smtClean="0">
              <a:solidFill>
                <a:srgbClr val="00B050"/>
              </a:solidFill>
              <a:latin typeface="Calibri" panose="020F0502020204030204" pitchFamily="34" charset="0"/>
              <a:cs typeface="Arial" panose="020B0604020202020204" pitchFamily="34" charset="0"/>
            </a:endParaRPr>
          </a:p>
          <a:p>
            <a:pPr marL="536575" indent="-173038" defTabSz="536575" eaLnBrk="1" hangingPunct="1">
              <a:lnSpc>
                <a:spcPct val="120000"/>
              </a:lnSpc>
              <a:spcAft>
                <a:spcPts val="600"/>
              </a:spcAft>
              <a:buFont typeface="Wingdings" panose="05000000000000000000" pitchFamily="2" charset="2"/>
              <a:buChar char="ü"/>
              <a:defRPr/>
            </a:pPr>
            <a:r>
              <a:rPr lang="es-ES" sz="1800" u="none" dirty="0" smtClean="0">
                <a:solidFill>
                  <a:srgbClr val="00B050"/>
                </a:solidFill>
                <a:latin typeface="Calibri" panose="020F0502020204030204" pitchFamily="34" charset="0"/>
                <a:cs typeface="Arial" panose="020B0604020202020204" pitchFamily="34" charset="0"/>
              </a:rPr>
              <a:t>Revisión </a:t>
            </a:r>
            <a:r>
              <a:rPr lang="es-ES" sz="1800" u="none" dirty="0">
                <a:solidFill>
                  <a:srgbClr val="00B050"/>
                </a:solidFill>
                <a:latin typeface="Calibri" panose="020F0502020204030204" pitchFamily="34" charset="0"/>
                <a:cs typeface="Arial" panose="020B0604020202020204" pitchFamily="34" charset="0"/>
              </a:rPr>
              <a:t>del </a:t>
            </a:r>
            <a:r>
              <a:rPr lang="es-ES" sz="1800" b="1" u="none" dirty="0">
                <a:solidFill>
                  <a:srgbClr val="00B050"/>
                </a:solidFill>
                <a:latin typeface="Calibri" panose="020F0502020204030204" pitchFamily="34" charset="0"/>
                <a:cs typeface="Arial" panose="020B0604020202020204" pitchFamily="34" charset="0"/>
              </a:rPr>
              <a:t>modelo conceptual </a:t>
            </a:r>
            <a:r>
              <a:rPr lang="es-ES" sz="1800" u="none" dirty="0">
                <a:solidFill>
                  <a:srgbClr val="00B050"/>
                </a:solidFill>
                <a:latin typeface="Calibri" panose="020F0502020204030204" pitchFamily="34" charset="0"/>
                <a:cs typeface="Arial" panose="020B0604020202020204" pitchFamily="34" charset="0"/>
              </a:rPr>
              <a:t>del </a:t>
            </a:r>
            <a:r>
              <a:rPr lang="es-ES" sz="1800" u="none" dirty="0" smtClean="0">
                <a:solidFill>
                  <a:srgbClr val="00B050"/>
                </a:solidFill>
                <a:latin typeface="Calibri" panose="020F0502020204030204" pitchFamily="34" charset="0"/>
                <a:cs typeface="Arial" panose="020B0604020202020204" pitchFamily="34" charset="0"/>
              </a:rPr>
              <a:t>acuífero de </a:t>
            </a:r>
            <a:r>
              <a:rPr lang="es-ES" sz="1800" u="none" dirty="0" err="1" smtClean="0">
                <a:solidFill>
                  <a:srgbClr val="00B050"/>
                </a:solidFill>
                <a:latin typeface="Calibri" panose="020F0502020204030204" pitchFamily="34" charset="0"/>
                <a:cs typeface="Arial" panose="020B0604020202020204" pitchFamily="34" charset="0"/>
              </a:rPr>
              <a:t>Gernika</a:t>
            </a:r>
            <a:r>
              <a:rPr lang="es-ES" sz="1800" u="none" dirty="0" smtClean="0">
                <a:solidFill>
                  <a:srgbClr val="00B050"/>
                </a:solidFill>
                <a:latin typeface="Calibri" panose="020F0502020204030204" pitchFamily="34" charset="0"/>
                <a:cs typeface="Arial" panose="020B0604020202020204" pitchFamily="34" charset="0"/>
              </a:rPr>
              <a:t>.</a:t>
            </a:r>
          </a:p>
          <a:p>
            <a:pPr marL="536575" indent="-173038" defTabSz="536575" eaLnBrk="1" hangingPunct="1">
              <a:lnSpc>
                <a:spcPct val="120000"/>
              </a:lnSpc>
              <a:spcAft>
                <a:spcPts val="600"/>
              </a:spcAft>
              <a:buFont typeface="Wingdings" panose="05000000000000000000" pitchFamily="2" charset="2"/>
              <a:buChar char="ü"/>
              <a:defRPr/>
            </a:pPr>
            <a:r>
              <a:rPr lang="es-ES" sz="1800" u="none" dirty="0" smtClean="0">
                <a:solidFill>
                  <a:srgbClr val="00B050"/>
                </a:solidFill>
                <a:latin typeface="Calibri" panose="020F0502020204030204" pitchFamily="34" charset="0"/>
                <a:cs typeface="Arial" panose="020B0604020202020204" pitchFamily="34" charset="0"/>
              </a:rPr>
              <a:t>Estuario </a:t>
            </a:r>
            <a:r>
              <a:rPr lang="es-ES" sz="1800" u="none" dirty="0">
                <a:solidFill>
                  <a:srgbClr val="00B050"/>
                </a:solidFill>
                <a:latin typeface="Calibri" panose="020F0502020204030204" pitchFamily="34" charset="0"/>
                <a:cs typeface="Arial" panose="020B0604020202020204" pitchFamily="34" charset="0"/>
              </a:rPr>
              <a:t>del </a:t>
            </a:r>
            <a:r>
              <a:rPr lang="es-ES" sz="1800" u="none" dirty="0" err="1" smtClean="0">
                <a:solidFill>
                  <a:srgbClr val="00B050"/>
                </a:solidFill>
                <a:latin typeface="Calibri" panose="020F0502020204030204" pitchFamily="34" charset="0"/>
                <a:cs typeface="Arial" panose="020B0604020202020204" pitchFamily="34" charset="0"/>
              </a:rPr>
              <a:t>Nerbioi</a:t>
            </a:r>
            <a:r>
              <a:rPr lang="es-ES" sz="1800" u="none" dirty="0" smtClean="0">
                <a:solidFill>
                  <a:srgbClr val="00B050"/>
                </a:solidFill>
                <a:latin typeface="Calibri" panose="020F0502020204030204" pitchFamily="34" charset="0"/>
                <a:cs typeface="Arial" panose="020B0604020202020204" pitchFamily="34" charset="0"/>
              </a:rPr>
              <a:t>. HCH.</a:t>
            </a:r>
            <a:endParaRPr lang="es-ES" sz="1800" u="none" dirty="0">
              <a:solidFill>
                <a:srgbClr val="00B050"/>
              </a:solidFill>
              <a:latin typeface="Calibri" panose="020F0502020204030204" pitchFamily="34" charset="0"/>
              <a:cs typeface="Arial" panose="020B0604020202020204" pitchFamily="34" charset="0"/>
            </a:endParaRPr>
          </a:p>
          <a:p>
            <a:pPr defTabSz="536575" eaLnBrk="1" hangingPunct="1">
              <a:lnSpc>
                <a:spcPct val="120000"/>
              </a:lnSpc>
              <a:spcAft>
                <a:spcPts val="600"/>
              </a:spcAft>
              <a:defRPr/>
            </a:pPr>
            <a:r>
              <a:rPr lang="es-ES" sz="1800" dirty="0" smtClean="0">
                <a:solidFill>
                  <a:srgbClr val="00B050"/>
                </a:solidFill>
                <a:latin typeface="Calibri" panose="020F0502020204030204" pitchFamily="34" charset="0"/>
                <a:cs typeface="Arial" panose="020B0604020202020204" pitchFamily="34" charset="0"/>
              </a:rPr>
              <a:t>Temas </a:t>
            </a:r>
            <a:r>
              <a:rPr lang="es-ES" sz="1800" dirty="0">
                <a:solidFill>
                  <a:srgbClr val="00B050"/>
                </a:solidFill>
                <a:latin typeface="Calibri" panose="020F0502020204030204" pitchFamily="34" charset="0"/>
                <a:cs typeface="Arial" panose="020B0604020202020204" pitchFamily="34" charset="0"/>
              </a:rPr>
              <a:t>relacionados con el </a:t>
            </a:r>
            <a:r>
              <a:rPr lang="es-ES" sz="1800" b="1" dirty="0" smtClean="0">
                <a:solidFill>
                  <a:srgbClr val="00B050"/>
                </a:solidFill>
                <a:latin typeface="Calibri" panose="020F0502020204030204" pitchFamily="34" charset="0"/>
                <a:cs typeface="Arial" panose="020B0604020202020204" pitchFamily="34" charset="0"/>
              </a:rPr>
              <a:t>TBT</a:t>
            </a:r>
            <a:r>
              <a:rPr lang="es-ES" sz="1800" u="none" dirty="0" smtClean="0">
                <a:solidFill>
                  <a:srgbClr val="00B050"/>
                </a:solidFill>
                <a:latin typeface="Calibri" panose="020F0502020204030204" pitchFamily="34" charset="0"/>
                <a:cs typeface="Arial" panose="020B0604020202020204" pitchFamily="34" charset="0"/>
              </a:rPr>
              <a:t>:</a:t>
            </a:r>
          </a:p>
          <a:p>
            <a:pPr marL="285750" indent="-285750" defTabSz="536575"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Seguimiento </a:t>
            </a:r>
            <a:r>
              <a:rPr lang="es-ES" sz="1800" u="none" dirty="0">
                <a:solidFill>
                  <a:srgbClr val="00B050"/>
                </a:solidFill>
                <a:latin typeface="Calibri" panose="020F0502020204030204" pitchFamily="34" charset="0"/>
                <a:cs typeface="Arial" panose="020B0604020202020204" pitchFamily="34" charset="0"/>
              </a:rPr>
              <a:t>de las concentraciones de TBT en el </a:t>
            </a:r>
            <a:r>
              <a:rPr lang="es-ES" sz="1800" u="none" dirty="0" smtClean="0">
                <a:solidFill>
                  <a:srgbClr val="00B050"/>
                </a:solidFill>
                <a:latin typeface="Calibri" panose="020F0502020204030204" pitchFamily="34" charset="0"/>
                <a:cs typeface="Arial" panose="020B0604020202020204" pitchFamily="34" charset="0"/>
              </a:rPr>
              <a:t>estuario del Bidasoa (Francia). Investigación.</a:t>
            </a:r>
          </a:p>
          <a:p>
            <a:pPr defTabSz="536575" eaLnBrk="1" hangingPunct="1">
              <a:lnSpc>
                <a:spcPct val="120000"/>
              </a:lnSpc>
              <a:spcAft>
                <a:spcPts val="600"/>
              </a:spcAft>
              <a:defRPr/>
            </a:pPr>
            <a:r>
              <a:rPr lang="es-ES" sz="1800" dirty="0" smtClean="0">
                <a:solidFill>
                  <a:srgbClr val="00B050"/>
                </a:solidFill>
                <a:latin typeface="Calibri" panose="020F0502020204030204" pitchFamily="34" charset="0"/>
                <a:cs typeface="Arial" panose="020B0604020202020204" pitchFamily="34" charset="0"/>
              </a:rPr>
              <a:t>En </a:t>
            </a:r>
            <a:r>
              <a:rPr lang="es-ES" sz="1800" dirty="0">
                <a:solidFill>
                  <a:srgbClr val="00B050"/>
                </a:solidFill>
                <a:latin typeface="Calibri" panose="020F0502020204030204" pitchFamily="34" charset="0"/>
                <a:cs typeface="Arial" panose="020B0604020202020204" pitchFamily="34" charset="0"/>
              </a:rPr>
              <a:t>relación con la acumulación de </a:t>
            </a:r>
            <a:r>
              <a:rPr lang="es-ES" sz="1800" b="1" dirty="0" smtClean="0">
                <a:solidFill>
                  <a:srgbClr val="00B050"/>
                </a:solidFill>
                <a:latin typeface="Calibri" panose="020F0502020204030204" pitchFamily="34" charset="0"/>
                <a:cs typeface="Arial" panose="020B0604020202020204" pitchFamily="34" charset="0"/>
              </a:rPr>
              <a:t>basuras</a:t>
            </a:r>
            <a:r>
              <a:rPr lang="es-ES" sz="1800" u="none" dirty="0" smtClean="0">
                <a:solidFill>
                  <a:srgbClr val="00B050"/>
                </a:solidFill>
                <a:latin typeface="Calibri" panose="020F0502020204030204" pitchFamily="34" charset="0"/>
                <a:cs typeface="Arial" panose="020B0604020202020204" pitchFamily="34" charset="0"/>
              </a:rPr>
              <a:t>:</a:t>
            </a:r>
          </a:p>
          <a:p>
            <a:pPr marL="285750" indent="-285750" defTabSz="536575" eaLnBrk="1" hangingPunct="1">
              <a:lnSpc>
                <a:spcPct val="120000"/>
              </a:lnSpc>
              <a:spcAft>
                <a:spcPts val="600"/>
              </a:spcAft>
              <a:buFont typeface="Wingdings" panose="05000000000000000000" pitchFamily="2" charset="2"/>
              <a:buChar char="§"/>
              <a:defRPr/>
            </a:pPr>
            <a:r>
              <a:rPr lang="es-ES" sz="1800" u="none" dirty="0" smtClean="0">
                <a:solidFill>
                  <a:srgbClr val="00B050"/>
                </a:solidFill>
                <a:latin typeface="Calibri" panose="020F0502020204030204" pitchFamily="34" charset="0"/>
                <a:cs typeface="Arial" panose="020B0604020202020204" pitchFamily="34" charset="0"/>
              </a:rPr>
              <a:t>Mejora </a:t>
            </a:r>
            <a:r>
              <a:rPr lang="es-ES" sz="1800" u="none" dirty="0">
                <a:solidFill>
                  <a:srgbClr val="00B050"/>
                </a:solidFill>
                <a:latin typeface="Calibri" panose="020F0502020204030204" pitchFamily="34" charset="0"/>
                <a:cs typeface="Arial" panose="020B0604020202020204" pitchFamily="34" charset="0"/>
              </a:rPr>
              <a:t>del </a:t>
            </a:r>
            <a:r>
              <a:rPr lang="es-ES" sz="1800" u="none" dirty="0" smtClean="0">
                <a:solidFill>
                  <a:srgbClr val="00B050"/>
                </a:solidFill>
                <a:latin typeface="Calibri" panose="020F0502020204030204" pitchFamily="34" charset="0"/>
                <a:cs typeface="Arial" panose="020B0604020202020204" pitchFamily="34" charset="0"/>
              </a:rPr>
              <a:t>conocimiento en </a:t>
            </a:r>
            <a:r>
              <a:rPr lang="es-ES" sz="1800" u="none" dirty="0">
                <a:solidFill>
                  <a:srgbClr val="00B050"/>
                </a:solidFill>
                <a:latin typeface="Calibri" panose="020F0502020204030204" pitchFamily="34" charset="0"/>
                <a:cs typeface="Arial" panose="020B0604020202020204" pitchFamily="34" charset="0"/>
              </a:rPr>
              <a:t>relación con la acumulación de basuras en las masas de agua superficiales </a:t>
            </a:r>
            <a:r>
              <a:rPr lang="es-ES" sz="1800" u="none" dirty="0" smtClean="0">
                <a:solidFill>
                  <a:srgbClr val="00B050"/>
                </a:solidFill>
                <a:latin typeface="Calibri" panose="020F0502020204030204" pitchFamily="34" charset="0"/>
                <a:cs typeface="Arial" panose="020B0604020202020204" pitchFamily="34" charset="0"/>
              </a:rPr>
              <a:t>y las </a:t>
            </a:r>
            <a:r>
              <a:rPr lang="es-ES" sz="1800" u="none" dirty="0">
                <a:solidFill>
                  <a:srgbClr val="00B050"/>
                </a:solidFill>
                <a:latin typeface="Calibri" panose="020F0502020204030204" pitchFamily="34" charset="0"/>
                <a:cs typeface="Arial" panose="020B0604020202020204" pitchFamily="34" charset="0"/>
              </a:rPr>
              <a:t>estrategias de prevención y </a:t>
            </a:r>
            <a:r>
              <a:rPr lang="es-ES" sz="1800" u="none" dirty="0" smtClean="0">
                <a:solidFill>
                  <a:srgbClr val="00B050"/>
                </a:solidFill>
                <a:latin typeface="Calibri" panose="020F0502020204030204" pitchFamily="34" charset="0"/>
                <a:cs typeface="Arial" panose="020B0604020202020204" pitchFamily="34" charset="0"/>
              </a:rPr>
              <a:t>reducción.</a:t>
            </a:r>
            <a:endParaRPr lang="es-ES" sz="1800" u="none" dirty="0">
              <a:solidFill>
                <a:srgbClr val="00B050"/>
              </a:solidFill>
              <a:latin typeface="Calibri" panose="020F0502020204030204" pitchFamily="34" charset="0"/>
              <a:cs typeface="Arial" panose="020B0604020202020204" pitchFamily="34" charset="0"/>
            </a:endParaRPr>
          </a:p>
        </p:txBody>
      </p:sp>
      <p:sp>
        <p:nvSpPr>
          <p:cNvPr id="9"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spTree>
    <p:extLst>
      <p:ext uri="{BB962C8B-B14F-4D97-AF65-F5344CB8AC3E}">
        <p14:creationId xmlns:p14="http://schemas.microsoft.com/office/powerpoint/2010/main" val="1627479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royectos\3058002_PANAGUA&amp;PP\6.3.2_material difusion\07_ETI\Material_Diseño_ETI\imagenes\ppt\portada_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754644" y="3069259"/>
            <a:ext cx="8043036" cy="1184940"/>
          </a:xfrm>
          <a:prstGeom prst="rect">
            <a:avLst/>
          </a:prstGeom>
        </p:spPr>
        <p:txBody>
          <a:bodyPr wrap="square">
            <a:spAutoFit/>
          </a:bodyPr>
          <a:lstStyle/>
          <a:p>
            <a:pPr algn="ctr">
              <a:lnSpc>
                <a:spcPct val="75000"/>
              </a:lnSpc>
              <a:spcAft>
                <a:spcPts val="600"/>
              </a:spcAft>
            </a:pPr>
            <a:r>
              <a:rPr lang="es-ES" sz="4400" b="1" kern="1400" dirty="0">
                <a:solidFill>
                  <a:srgbClr val="339966"/>
                </a:solidFill>
                <a:latin typeface="Calibri" panose="020F0502020204030204" pitchFamily="34" charset="0"/>
              </a:rPr>
              <a:t>Esquema de Temas </a:t>
            </a:r>
            <a:r>
              <a:rPr lang="es-ES" sz="4400" b="1" kern="1400" dirty="0" smtClean="0">
                <a:solidFill>
                  <a:srgbClr val="339966"/>
                </a:solidFill>
                <a:latin typeface="Calibri" panose="020F0502020204030204" pitchFamily="34" charset="0"/>
              </a:rPr>
              <a:t>Importantes</a:t>
            </a:r>
          </a:p>
          <a:p>
            <a:pPr algn="ctr">
              <a:lnSpc>
                <a:spcPct val="75000"/>
              </a:lnSpc>
              <a:spcAft>
                <a:spcPts val="600"/>
              </a:spcAft>
            </a:pPr>
            <a:r>
              <a:rPr lang="es-ES" sz="4400" b="1" kern="1400" dirty="0" smtClean="0">
                <a:solidFill>
                  <a:srgbClr val="00CC66"/>
                </a:solidFill>
                <a:latin typeface="Calibri" panose="020F0502020204030204" pitchFamily="34" charset="0"/>
              </a:rPr>
              <a:t>Gai Nagusien Eskema</a:t>
            </a:r>
            <a:r>
              <a:rPr lang="es-ES" sz="600" kern="1400" dirty="0">
                <a:solidFill>
                  <a:srgbClr val="00CC66"/>
                </a:solidFill>
                <a:latin typeface="Calibri" panose="020F0502020204030204" pitchFamily="34" charset="0"/>
              </a:rPr>
              <a:t> </a:t>
            </a:r>
          </a:p>
        </p:txBody>
      </p:sp>
      <p:sp>
        <p:nvSpPr>
          <p:cNvPr id="5" name="Text Box 3"/>
          <p:cNvSpPr txBox="1">
            <a:spLocks noChangeArrowheads="1"/>
          </p:cNvSpPr>
          <p:nvPr/>
        </p:nvSpPr>
        <p:spPr bwMode="auto">
          <a:xfrm rot="16200000">
            <a:off x="5621537" y="1127781"/>
            <a:ext cx="1080120" cy="77228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800" b="1" i="1" u="none" strike="noStrike" cap="none" normalizeH="0" baseline="0" dirty="0" smtClean="0">
                <a:ln>
                  <a:noFill/>
                </a:ln>
                <a:solidFill>
                  <a:srgbClr val="000000"/>
                </a:solidFill>
                <a:effectLst/>
                <a:latin typeface="Calibri" pitchFamily="34" charset="0"/>
                <a:cs typeface="Arial" pitchFamily="34" charset="0"/>
              </a:rPr>
              <a:t>Tercer ciclo de planificación hidrológica</a:t>
            </a:r>
            <a:endParaRPr lang="es-ES" altLang="es-ES" sz="2800" b="1" i="1" dirty="0">
              <a:solidFill>
                <a:srgbClr val="000000"/>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800" b="1" i="1" u="none" strike="noStrike" cap="none" normalizeH="0" baseline="0" dirty="0" err="1" smtClean="0">
                <a:ln>
                  <a:noFill/>
                </a:ln>
                <a:solidFill>
                  <a:srgbClr val="000000"/>
                </a:solidFill>
                <a:effectLst/>
                <a:latin typeface="Calibri" pitchFamily="34" charset="0"/>
                <a:cs typeface="Arial" pitchFamily="34" charset="0"/>
              </a:rPr>
              <a:t>Plangintza</a:t>
            </a:r>
            <a:r>
              <a:rPr kumimoji="0" lang="es-ES" altLang="es-ES" sz="2800" b="1" i="1" u="none" strike="noStrike" cap="none" normalizeH="0" baseline="0" dirty="0" smtClean="0">
                <a:ln>
                  <a:noFill/>
                </a:ln>
                <a:solidFill>
                  <a:srgbClr val="000000"/>
                </a:solidFill>
                <a:effectLst/>
                <a:latin typeface="Calibri" pitchFamily="34" charset="0"/>
                <a:cs typeface="Arial" pitchFamily="34" charset="0"/>
              </a:rPr>
              <a:t> </a:t>
            </a:r>
            <a:r>
              <a:rPr kumimoji="0" lang="es-ES" altLang="es-ES" sz="2800" b="1" i="1" u="none" strike="noStrike" cap="none" normalizeH="0" baseline="0" dirty="0" err="1" smtClean="0">
                <a:ln>
                  <a:noFill/>
                </a:ln>
                <a:solidFill>
                  <a:srgbClr val="000000"/>
                </a:solidFill>
                <a:effectLst/>
                <a:latin typeface="Calibri" pitchFamily="34" charset="0"/>
                <a:cs typeface="Arial" pitchFamily="34" charset="0"/>
              </a:rPr>
              <a:t>hidrologikoaren</a:t>
            </a:r>
            <a:r>
              <a:rPr kumimoji="0" lang="es-ES" altLang="es-ES" sz="2800" b="1" i="1" u="none" strike="noStrike" cap="none" normalizeH="0" dirty="0" smtClean="0">
                <a:ln>
                  <a:noFill/>
                </a:ln>
                <a:solidFill>
                  <a:srgbClr val="000000"/>
                </a:solidFill>
                <a:effectLst/>
                <a:latin typeface="Calibri" pitchFamily="34" charset="0"/>
                <a:cs typeface="Arial" pitchFamily="34" charset="0"/>
              </a:rPr>
              <a:t> </a:t>
            </a:r>
            <a:r>
              <a:rPr kumimoji="0" lang="es-ES" altLang="es-ES" sz="2800" b="1" i="1" u="none" strike="noStrike" cap="none" normalizeH="0" dirty="0" err="1" smtClean="0">
                <a:ln>
                  <a:noFill/>
                </a:ln>
                <a:solidFill>
                  <a:srgbClr val="000000"/>
                </a:solidFill>
                <a:effectLst/>
                <a:latin typeface="Calibri" pitchFamily="34" charset="0"/>
                <a:cs typeface="Arial" pitchFamily="34" charset="0"/>
              </a:rPr>
              <a:t>hirugarren</a:t>
            </a:r>
            <a:r>
              <a:rPr kumimoji="0" lang="es-ES" altLang="es-ES" sz="2800" b="1" i="1" u="none" strike="noStrike" cap="none" normalizeH="0" dirty="0" smtClean="0">
                <a:ln>
                  <a:noFill/>
                </a:ln>
                <a:solidFill>
                  <a:srgbClr val="000000"/>
                </a:solidFill>
                <a:effectLst/>
                <a:latin typeface="Calibri" pitchFamily="34" charset="0"/>
                <a:cs typeface="Arial" pitchFamily="34" charset="0"/>
              </a:rPr>
              <a:t> </a:t>
            </a:r>
            <a:r>
              <a:rPr kumimoji="0" lang="es-ES" altLang="es-ES" sz="2800" b="1" i="1" u="none" strike="noStrike" cap="none" normalizeH="0" dirty="0" err="1" smtClean="0">
                <a:ln>
                  <a:noFill/>
                </a:ln>
                <a:solidFill>
                  <a:srgbClr val="000000"/>
                </a:solidFill>
                <a:effectLst/>
                <a:latin typeface="Calibri" pitchFamily="34" charset="0"/>
                <a:cs typeface="Arial" pitchFamily="34" charset="0"/>
              </a:rPr>
              <a:t>zikloa</a:t>
            </a:r>
            <a:endParaRPr kumimoji="0" lang="es-ES" altLang="es-E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9" name="Picture 5" descr="P:\Proyectos\3058002_PANAGUA&amp;PP\6.3.2_material difusion\07_ETI\Material_Diseño_ETI\imagenes\logoparticip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2424" y="86887"/>
            <a:ext cx="1453577" cy="7890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Tragsa\Logo_CH_nuevo\CH_catabri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8888" y="5990951"/>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2008URA"/>
          <p:cNvPicPr/>
          <p:nvPr/>
        </p:nvPicPr>
        <p:blipFill>
          <a:blip r:embed="rId6">
            <a:extLst>
              <a:ext uri="{28A0092B-C50C-407E-A947-70E740481C1C}">
                <a14:useLocalDpi xmlns:a14="http://schemas.microsoft.com/office/drawing/2010/main" val="0"/>
              </a:ext>
            </a:extLst>
          </a:blip>
          <a:srcRect/>
          <a:stretch>
            <a:fillRect/>
          </a:stretch>
        </p:blipFill>
        <p:spPr bwMode="auto">
          <a:xfrm>
            <a:off x="8558452" y="6095077"/>
            <a:ext cx="1058016" cy="431800"/>
          </a:xfrm>
          <a:prstGeom prst="rect">
            <a:avLst/>
          </a:prstGeom>
          <a:noFill/>
          <a:ln>
            <a:noFill/>
          </a:ln>
        </p:spPr>
      </p:pic>
      <p:sp>
        <p:nvSpPr>
          <p:cNvPr id="2" name="1 CuadroTexto"/>
          <p:cNvSpPr txBox="1"/>
          <p:nvPr/>
        </p:nvSpPr>
        <p:spPr>
          <a:xfrm>
            <a:off x="1843619" y="713723"/>
            <a:ext cx="8062381" cy="1815882"/>
          </a:xfrm>
          <a:prstGeom prst="rect">
            <a:avLst/>
          </a:prstGeom>
          <a:noFill/>
        </p:spPr>
        <p:txBody>
          <a:bodyPr wrap="square" rtlCol="0">
            <a:spAutoFit/>
          </a:bodyPr>
          <a:lstStyle/>
          <a:p>
            <a:r>
              <a:rPr lang="es-ES" sz="2800" b="1" dirty="0" smtClean="0">
                <a:solidFill>
                  <a:srgbClr val="339966"/>
                </a:solidFill>
                <a:latin typeface="Calibri" panose="020F0502020204030204" pitchFamily="34" charset="0"/>
              </a:rPr>
              <a:t>Parte española de la Demarcación Hidrográfica del Cantábrico Oriental</a:t>
            </a:r>
          </a:p>
          <a:p>
            <a:r>
              <a:rPr lang="es-ES" sz="2800" b="1" dirty="0" smtClean="0">
                <a:solidFill>
                  <a:srgbClr val="00CC66"/>
                </a:solidFill>
                <a:latin typeface="Calibri" panose="020F0502020204030204" pitchFamily="34" charset="0"/>
              </a:rPr>
              <a:t>Kantauri Ekialdeko Demarkazio Hidrografikoaren Espainiako zatia</a:t>
            </a:r>
            <a:endParaRPr lang="es-ES" sz="2800" b="1" dirty="0">
              <a:solidFill>
                <a:srgbClr val="00CC66"/>
              </a:solidFill>
              <a:latin typeface="Calibri" panose="020F0502020204030204" pitchFamily="34" charset="0"/>
            </a:endParaRPr>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490422"/>
            <a:ext cx="1754645" cy="134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4714493" y="5434779"/>
            <a:ext cx="4836538" cy="400110"/>
          </a:xfrm>
          <a:prstGeom prst="rect">
            <a:avLst/>
          </a:prstGeom>
          <a:noFill/>
        </p:spPr>
        <p:txBody>
          <a:bodyPr wrap="square" rtlCol="0">
            <a:spAutoFit/>
          </a:bodyPr>
          <a:lstStyle/>
          <a:p>
            <a:pPr algn="ctr"/>
            <a:r>
              <a:rPr lang="es-ES" sz="2000" b="1" dirty="0">
                <a:solidFill>
                  <a:schemeClr val="tx1"/>
                </a:solidFill>
                <a:latin typeface="Calibri" panose="020F0502020204030204" pitchFamily="34" charset="0"/>
              </a:rPr>
              <a:t>9</a:t>
            </a:r>
            <a:r>
              <a:rPr lang="es-ES" sz="2000" b="1" dirty="0" smtClean="0">
                <a:solidFill>
                  <a:schemeClr val="tx1"/>
                </a:solidFill>
                <a:latin typeface="Calibri" panose="020F0502020204030204" pitchFamily="34" charset="0"/>
              </a:rPr>
              <a:t> de octubre de 2020</a:t>
            </a:r>
            <a:endParaRPr lang="es-ES" sz="2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50692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pic>
        <p:nvPicPr>
          <p:cNvPr id="10" name="Picture 11" descr="13730-1583"/>
          <p:cNvPicPr>
            <a:picLocks noChangeAspect="1" noChangeArrowheads="1"/>
          </p:cNvPicPr>
          <p:nvPr/>
        </p:nvPicPr>
        <p:blipFill>
          <a:blip r:embed="rId5"/>
          <a:srcRect/>
          <a:stretch>
            <a:fillRect/>
          </a:stretch>
        </p:blipFill>
        <p:spPr bwMode="auto">
          <a:xfrm>
            <a:off x="3309970" y="3716560"/>
            <a:ext cx="6588510" cy="3141440"/>
          </a:xfrm>
          <a:prstGeom prst="rect">
            <a:avLst/>
          </a:prstGeom>
          <a:noFill/>
          <a:ln>
            <a:noFill/>
          </a:ln>
        </p:spPr>
      </p:pic>
      <p:pic>
        <p:nvPicPr>
          <p:cNvPr id="12" name="Picture 8" descr="6269-1283"/>
          <p:cNvPicPr>
            <a:picLocks noChangeArrowheads="1"/>
          </p:cNvPicPr>
          <p:nvPr/>
        </p:nvPicPr>
        <p:blipFill>
          <a:blip r:embed="rId6"/>
          <a:srcRect/>
          <a:stretch>
            <a:fillRect/>
          </a:stretch>
        </p:blipFill>
        <p:spPr bwMode="auto">
          <a:xfrm>
            <a:off x="1" y="885370"/>
            <a:ext cx="6444342" cy="3164115"/>
          </a:xfrm>
          <a:prstGeom prst="rect">
            <a:avLst/>
          </a:prstGeom>
          <a:noFill/>
          <a:ln>
            <a:noFill/>
          </a:ln>
        </p:spPr>
      </p:pic>
    </p:spTree>
    <p:extLst>
      <p:ext uri="{BB962C8B-B14F-4D97-AF65-F5344CB8AC3E}">
        <p14:creationId xmlns:p14="http://schemas.microsoft.com/office/powerpoint/2010/main" val="296265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39" name="CuadroTexto 24">
            <a:extLst>
              <a:ext uri="{FF2B5EF4-FFF2-40B4-BE49-F238E27FC236}">
                <a16:creationId xmlns="" xmlns:a16="http://schemas.microsoft.com/office/drawing/2014/main" id="{04A98A50-E941-564F-8957-DB9378ABE2D6}"/>
              </a:ext>
            </a:extLst>
          </p:cNvPr>
          <p:cNvSpPr txBox="1"/>
          <p:nvPr/>
        </p:nvSpPr>
        <p:spPr>
          <a:xfrm>
            <a:off x="54157" y="733930"/>
            <a:ext cx="348733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DIAGNÓSTICO DEL </a:t>
            </a:r>
            <a:r>
              <a:rPr lang="eu-ES" sz="2400" b="1" u="none" dirty="0" err="1">
                <a:solidFill>
                  <a:srgbClr val="00B050"/>
                </a:solidFill>
                <a:latin typeface="Calibri" panose="020F0502020204030204" pitchFamily="34" charset="0"/>
              </a:rPr>
              <a:t>EpTI</a:t>
            </a:r>
            <a:endParaRPr lang="eu-ES" sz="2400" b="1" u="none" dirty="0">
              <a:solidFill>
                <a:srgbClr val="00B050"/>
              </a:solidFill>
              <a:latin typeface="Calibri" panose="020F0502020204030204" pitchFamily="34" charset="0"/>
            </a:endParaRPr>
          </a:p>
        </p:txBody>
      </p:sp>
      <p:sp>
        <p:nvSpPr>
          <p:cNvPr id="40" name="17 Rectángulo">
            <a:extLst>
              <a:ext uri="{FF2B5EF4-FFF2-40B4-BE49-F238E27FC236}">
                <a16:creationId xmlns="" xmlns:a16="http://schemas.microsoft.com/office/drawing/2014/main" id="{F7AB2683-D6D6-8F41-AA89-DACF3B2F95F1}"/>
              </a:ext>
            </a:extLst>
          </p:cNvPr>
          <p:cNvSpPr/>
          <p:nvPr/>
        </p:nvSpPr>
        <p:spPr>
          <a:xfrm>
            <a:off x="-22037" y="1401496"/>
            <a:ext cx="9887109" cy="1015663"/>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buFont typeface="Wingdings" panose="05000000000000000000" pitchFamily="2" charset="2"/>
              <a:buChar char="§"/>
            </a:pPr>
            <a:r>
              <a:rPr lang="es-ES" sz="2000" b="1" u="none" dirty="0">
                <a:solidFill>
                  <a:srgbClr val="00B050"/>
                </a:solidFill>
                <a:latin typeface="Calibri" panose="020F0502020204030204" pitchFamily="34" charset="0"/>
                <a:ea typeface="Verdana" panose="020B0604030504040204" pitchFamily="34" charset="0"/>
                <a:cs typeface="Verdana" panose="020B0604030504040204" pitchFamily="34" charset="0"/>
              </a:rPr>
              <a:t>La implantación de redes de saneamiento y las infraestructuras de depuración ha mejorado el estado de las masas de agua en los últimos años. Sin embargo, en muchas masas de agua superficiales aún no se alcanzan los objetivos medioambientales.</a:t>
            </a:r>
          </a:p>
        </p:txBody>
      </p:sp>
      <p:sp>
        <p:nvSpPr>
          <p:cNvPr id="42" name="17 Rectángulo">
            <a:extLst>
              <a:ext uri="{FF2B5EF4-FFF2-40B4-BE49-F238E27FC236}">
                <a16:creationId xmlns="" xmlns:a16="http://schemas.microsoft.com/office/drawing/2014/main" id="{C8FB2CEF-50B0-4A45-B63A-4D413481BE4C}"/>
              </a:ext>
            </a:extLst>
          </p:cNvPr>
          <p:cNvSpPr/>
          <p:nvPr/>
        </p:nvSpPr>
        <p:spPr>
          <a:xfrm>
            <a:off x="-22036" y="4498369"/>
            <a:ext cx="9887107" cy="2554545"/>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S" sz="2000" b="1" u="none" dirty="0" smtClean="0">
                <a:solidFill>
                  <a:srgbClr val="00B050"/>
                </a:solidFill>
                <a:latin typeface="Calibri" panose="020F0502020204030204" pitchFamily="34" charset="0"/>
                <a:ea typeface="Verdana" panose="020B0604030504040204" pitchFamily="34" charset="0"/>
                <a:cs typeface="Verdana" panose="020B0604030504040204" pitchFamily="34" charset="0"/>
              </a:rPr>
              <a:t>DEBILIDADES:</a:t>
            </a:r>
          </a:p>
          <a:p>
            <a:pPr marL="342900" indent="-342900">
              <a:buFont typeface="Wingdings" panose="05000000000000000000" pitchFamily="2" charset="2"/>
              <a:buChar char="§"/>
            </a:pPr>
            <a:r>
              <a:rPr lang="es-ES" sz="2000" b="1" u="none" dirty="0">
                <a:solidFill>
                  <a:srgbClr val="00B050"/>
                </a:solidFill>
                <a:latin typeface="Calibri" panose="020F0502020204030204" pitchFamily="34" charset="0"/>
                <a:ea typeface="Verdana" panose="020B0604030504040204" pitchFamily="34" charset="0"/>
                <a:cs typeface="Verdana" panose="020B0604030504040204" pitchFamily="34" charset="0"/>
              </a:rPr>
              <a:t>En cada masa de agua se han identificado los indicadores que fallan y las presiones responsables:</a:t>
            </a:r>
          </a:p>
          <a:p>
            <a:pPr marL="342900" indent="-342900">
              <a:buFont typeface="Wingdings" panose="05000000000000000000" pitchFamily="2" charset="2"/>
              <a:buChar char="§"/>
            </a:pPr>
            <a:r>
              <a:rPr lang="es-ES" sz="2000" b="1" u="none" dirty="0">
                <a:solidFill>
                  <a:srgbClr val="00B050"/>
                </a:solidFill>
                <a:latin typeface="Calibri" panose="020F0502020204030204" pitchFamily="34" charset="0"/>
                <a:ea typeface="Verdana" panose="020B0604030504040204" pitchFamily="34" charset="0"/>
                <a:cs typeface="Verdana" panose="020B0604030504040204" pitchFamily="34" charset="0"/>
              </a:rPr>
              <a:t>Los vertidos urbanos insuficientemente depurados siguen siendo uno de los principales problemas en las masas de agua que no cumplen objetivos.</a:t>
            </a:r>
          </a:p>
          <a:p>
            <a:pPr marL="342900" indent="-342900">
              <a:buFont typeface="Wingdings" panose="05000000000000000000" pitchFamily="2" charset="2"/>
              <a:buChar char="§"/>
            </a:pPr>
            <a:r>
              <a:rPr lang="es-ES" sz="2000" b="1" u="none" dirty="0">
                <a:solidFill>
                  <a:srgbClr val="00B050"/>
                </a:solidFill>
                <a:latin typeface="Calibri" panose="020F0502020204030204" pitchFamily="34" charset="0"/>
                <a:ea typeface="Verdana" panose="020B0604030504040204" pitchFamily="34" charset="0"/>
                <a:cs typeface="Verdana" panose="020B0604030504040204" pitchFamily="34" charset="0"/>
              </a:rPr>
              <a:t>Los impactos más intensos se dan en zonas con carencia de infraestructuras.</a:t>
            </a:r>
          </a:p>
          <a:p>
            <a:pPr marL="342900" indent="-342900">
              <a:buFont typeface="Wingdings" panose="05000000000000000000" pitchFamily="2" charset="2"/>
              <a:buChar char="§"/>
            </a:pPr>
            <a:r>
              <a:rPr lang="es-ES" sz="2000" b="1" u="none" dirty="0">
                <a:solidFill>
                  <a:srgbClr val="00B050"/>
                </a:solidFill>
                <a:latin typeface="Calibri" panose="020F0502020204030204" pitchFamily="34" charset="0"/>
                <a:ea typeface="Verdana" panose="020B0604030504040204" pitchFamily="34" charset="0"/>
                <a:cs typeface="Verdana" panose="020B0604030504040204" pitchFamily="34" charset="0"/>
              </a:rPr>
              <a:t>Hay zonas con saneamiento y depuración que tampoco alcanzan los objetivos de la DMA.</a:t>
            </a:r>
          </a:p>
        </p:txBody>
      </p:sp>
      <p:pic>
        <p:nvPicPr>
          <p:cNvPr id="10" name="9 Imagen" descr="Imagen que contiene texto, mapa&#10;&#10;Descripción generada automáticamente"/>
          <p:cNvPicPr/>
          <p:nvPr/>
        </p:nvPicPr>
        <p:blipFill>
          <a:blip r:embed="rId5" cstate="print">
            <a:extLst>
              <a:ext uri="{28A0092B-C50C-407E-A947-70E740481C1C}">
                <a14:useLocalDpi xmlns:a14="http://schemas.microsoft.com/office/drawing/2010/main" val="0"/>
              </a:ext>
            </a:extLst>
          </a:blip>
          <a:stretch>
            <a:fillRect/>
          </a:stretch>
        </p:blipFill>
        <p:spPr>
          <a:xfrm>
            <a:off x="4467224" y="2594305"/>
            <a:ext cx="5281295" cy="1849755"/>
          </a:xfrm>
          <a:prstGeom prst="rect">
            <a:avLst/>
          </a:prstGeom>
        </p:spPr>
      </p:pic>
      <p:pic>
        <p:nvPicPr>
          <p:cNvPr id="14" name="13 Imagen"/>
          <p:cNvPicPr/>
          <p:nvPr/>
        </p:nvPicPr>
        <p:blipFill>
          <a:blip r:embed="rId6"/>
          <a:stretch>
            <a:fillRect/>
          </a:stretch>
        </p:blipFill>
        <p:spPr>
          <a:xfrm>
            <a:off x="54157" y="2417160"/>
            <a:ext cx="4060643" cy="2081210"/>
          </a:xfrm>
          <a:prstGeom prst="rect">
            <a:avLst/>
          </a:prstGeom>
        </p:spPr>
      </p:pic>
    </p:spTree>
    <p:extLst>
      <p:ext uri="{BB962C8B-B14F-4D97-AF65-F5344CB8AC3E}">
        <p14:creationId xmlns:p14="http://schemas.microsoft.com/office/powerpoint/2010/main" val="105358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2" name="1 CuadroTexto"/>
          <p:cNvSpPr txBox="1"/>
          <p:nvPr/>
        </p:nvSpPr>
        <p:spPr>
          <a:xfrm>
            <a:off x="133350" y="1276320"/>
            <a:ext cx="9553575" cy="707886"/>
          </a:xfrm>
          <a:prstGeom prst="rect">
            <a:avLst/>
          </a:prstGeom>
          <a:noFill/>
        </p:spPr>
        <p:txBody>
          <a:bodyPr wrap="square" rtlCol="0">
            <a:spAutoFit/>
          </a:bodyPr>
          <a:lstStyle/>
          <a:p>
            <a:r>
              <a:rPr lang="es-ES" sz="2000" b="1" u="none" dirty="0">
                <a:solidFill>
                  <a:srgbClr val="00B050"/>
                </a:solidFill>
                <a:latin typeface="Calibri" panose="020F0502020204030204" pitchFamily="34" charset="0"/>
              </a:rPr>
              <a:t>1. Completar las infraestructuras básicas de saneamiento y depuración aún pendientes (Directiva 91/271/CEE / Programa de Medidas Plan Hidrológico)</a:t>
            </a:r>
          </a:p>
        </p:txBody>
      </p:sp>
      <p:pic>
        <p:nvPicPr>
          <p:cNvPr id="8"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127" y="2230435"/>
            <a:ext cx="7817498" cy="4654212"/>
          </a:xfrm>
          <a:prstGeom prst="rect">
            <a:avLst/>
          </a:prstGeom>
        </p:spPr>
      </p:pic>
      <p:sp>
        <p:nvSpPr>
          <p:cNvPr id="9"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sp>
        <p:nvSpPr>
          <p:cNvPr id="10" name="Rectangle 9">
            <a:extLst>
              <a:ext uri="{FF2B5EF4-FFF2-40B4-BE49-F238E27FC236}">
                <a16:creationId xmlns="" xmlns:a16="http://schemas.microsoft.com/office/drawing/2014/main" id="{FAFBC1F4-0681-DF49-9D69-61B42E2CED41}"/>
              </a:ext>
            </a:extLst>
          </p:cNvPr>
          <p:cNvSpPr>
            <a:spLocks noChangeArrowheads="1"/>
          </p:cNvSpPr>
          <p:nvPr/>
        </p:nvSpPr>
        <p:spPr bwMode="auto">
          <a:xfrm>
            <a:off x="587134" y="2196225"/>
            <a:ext cx="3451467" cy="3769146"/>
          </a:xfrm>
          <a:prstGeom prst="rect">
            <a:avLst/>
          </a:prstGeom>
          <a:solidFill>
            <a:schemeClr val="bg1"/>
          </a:solidFill>
          <a:ln>
            <a:solidFill>
              <a:srgbClr val="00B050"/>
            </a:solid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lnSpc>
                <a:spcPct val="90000"/>
              </a:lnSpc>
              <a:spcBef>
                <a:spcPct val="20000"/>
              </a:spcBef>
              <a:buClr>
                <a:srgbClr val="4F80BE"/>
              </a:buClr>
              <a:buSzPct val="100000"/>
              <a:buFont typeface="Arial" panose="020B0604020202020204" pitchFamily="34" charset="0"/>
              <a:buChar char="•"/>
            </a:pPr>
            <a:r>
              <a:rPr lang="es-ES" altLang="es-ES" b="1" u="none" dirty="0">
                <a:solidFill>
                  <a:srgbClr val="00B050"/>
                </a:solidFill>
                <a:latin typeface="Verdana" panose="020B0604030504040204" pitchFamily="34" charset="0"/>
              </a:rPr>
              <a:t>EDAR LAUDIO. 16 M€. 27.000 habitantes - equivalentes.</a:t>
            </a:r>
          </a:p>
          <a:p>
            <a:pPr marL="285750" indent="-285750" eaLnBrk="1" hangingPunct="1">
              <a:lnSpc>
                <a:spcPct val="90000"/>
              </a:lnSpc>
              <a:spcBef>
                <a:spcPct val="20000"/>
              </a:spcBef>
              <a:buClr>
                <a:srgbClr val="4F80BE"/>
              </a:buClr>
              <a:buSzPct val="100000"/>
              <a:buFont typeface="Arial" panose="020B0604020202020204" pitchFamily="34" charset="0"/>
              <a:buChar char="•"/>
            </a:pPr>
            <a:endParaRPr lang="es-ES" altLang="es-ES" b="1" u="none" dirty="0">
              <a:solidFill>
                <a:srgbClr val="00B050"/>
              </a:solidFill>
              <a:latin typeface="Verdana" panose="020B0604030504040204" pitchFamily="34" charset="0"/>
            </a:endParaRPr>
          </a:p>
          <a:p>
            <a:pPr marL="285750" indent="-285750">
              <a:lnSpc>
                <a:spcPct val="90000"/>
              </a:lnSpc>
              <a:spcBef>
                <a:spcPct val="20000"/>
              </a:spcBef>
              <a:buClr>
                <a:srgbClr val="4F80BE"/>
              </a:buClr>
              <a:buSzPct val="100000"/>
              <a:buFont typeface="Arial" panose="020B0604020202020204" pitchFamily="34" charset="0"/>
              <a:buChar char="•"/>
            </a:pPr>
            <a:r>
              <a:rPr lang="es-ES" altLang="es-ES" b="1" u="none" dirty="0">
                <a:solidFill>
                  <a:srgbClr val="00B050"/>
                </a:solidFill>
                <a:latin typeface="Verdana" panose="020B0604030504040204" pitchFamily="34" charset="0"/>
              </a:rPr>
              <a:t>EDAR AMURRIO. 19 M€. 15.000 habitantes - equivalentes.</a:t>
            </a:r>
          </a:p>
          <a:p>
            <a:pPr marL="285750" indent="-285750">
              <a:lnSpc>
                <a:spcPct val="90000"/>
              </a:lnSpc>
              <a:spcBef>
                <a:spcPct val="20000"/>
              </a:spcBef>
              <a:buClr>
                <a:srgbClr val="4F80BE"/>
              </a:buClr>
              <a:buSzPct val="100000"/>
              <a:buFont typeface="Arial" panose="020B0604020202020204" pitchFamily="34" charset="0"/>
              <a:buChar char="•"/>
            </a:pPr>
            <a:endParaRPr lang="es-ES" altLang="es-ES" b="1" u="none" dirty="0">
              <a:solidFill>
                <a:srgbClr val="00B050"/>
              </a:solidFill>
              <a:latin typeface="Verdana" panose="020B0604030504040204" pitchFamily="34" charset="0"/>
            </a:endParaRPr>
          </a:p>
          <a:p>
            <a:pPr marL="285750" indent="-285750">
              <a:lnSpc>
                <a:spcPct val="90000"/>
              </a:lnSpc>
              <a:spcBef>
                <a:spcPct val="20000"/>
              </a:spcBef>
              <a:buClr>
                <a:srgbClr val="4F80BE"/>
              </a:buClr>
              <a:buSzPct val="100000"/>
              <a:buFont typeface="Arial" panose="020B0604020202020204" pitchFamily="34" charset="0"/>
              <a:buChar char="•"/>
            </a:pPr>
            <a:r>
              <a:rPr lang="es-ES" altLang="es-ES" b="1" u="none" dirty="0">
                <a:solidFill>
                  <a:srgbClr val="00B050"/>
                </a:solidFill>
                <a:latin typeface="Verdana" panose="020B0604030504040204" pitchFamily="34" charset="0"/>
              </a:rPr>
              <a:t>COLECTORES LAUDIO Y AMURRIO. 34 M€.</a:t>
            </a:r>
          </a:p>
          <a:p>
            <a:pPr marL="285750" indent="-285750">
              <a:lnSpc>
                <a:spcPct val="90000"/>
              </a:lnSpc>
              <a:spcBef>
                <a:spcPct val="20000"/>
              </a:spcBef>
              <a:buClr>
                <a:srgbClr val="4F80BE"/>
              </a:buClr>
              <a:buSzPct val="100000"/>
              <a:buFont typeface="Arial" panose="020B0604020202020204" pitchFamily="34" charset="0"/>
              <a:buChar char="•"/>
            </a:pPr>
            <a:endParaRPr lang="es-ES" altLang="es-ES" b="1" u="none" dirty="0">
              <a:solidFill>
                <a:srgbClr val="00B050"/>
              </a:solidFill>
              <a:latin typeface="Verdana" panose="020B0604030504040204" pitchFamily="34" charset="0"/>
            </a:endParaRPr>
          </a:p>
          <a:p>
            <a:pPr marL="285750" indent="-285750">
              <a:lnSpc>
                <a:spcPct val="90000"/>
              </a:lnSpc>
              <a:spcBef>
                <a:spcPct val="20000"/>
              </a:spcBef>
              <a:buClr>
                <a:srgbClr val="4F80BE"/>
              </a:buClr>
              <a:buSzPct val="100000"/>
              <a:buFont typeface="Arial" panose="020B0604020202020204" pitchFamily="34" charset="0"/>
              <a:buChar char="•"/>
            </a:pPr>
            <a:r>
              <a:rPr lang="es-ES" altLang="es-ES" b="1" u="none" dirty="0">
                <a:solidFill>
                  <a:srgbClr val="00B050"/>
                </a:solidFill>
                <a:latin typeface="Verdana" panose="020B0604030504040204" pitchFamily="34" charset="0"/>
              </a:rPr>
              <a:t>COLECTOR ARTZINIEGA. 6 M€. 1.900 habitantes – equivalentes.</a:t>
            </a:r>
          </a:p>
          <a:p>
            <a:pPr marL="285750" indent="-285750">
              <a:lnSpc>
                <a:spcPct val="90000"/>
              </a:lnSpc>
              <a:spcBef>
                <a:spcPct val="20000"/>
              </a:spcBef>
              <a:buClr>
                <a:srgbClr val="4F80BE"/>
              </a:buClr>
              <a:buSzPct val="100000"/>
              <a:buFont typeface="Arial" panose="020B0604020202020204" pitchFamily="34" charset="0"/>
              <a:buChar char="•"/>
            </a:pPr>
            <a:endParaRPr lang="es-ES" altLang="es-ES" b="1" u="none" dirty="0">
              <a:solidFill>
                <a:srgbClr val="00B050"/>
              </a:solidFill>
              <a:latin typeface="Verdana" panose="020B0604030504040204" pitchFamily="34" charset="0"/>
            </a:endParaRPr>
          </a:p>
          <a:p>
            <a:pPr marL="285750" indent="-285750">
              <a:lnSpc>
                <a:spcPct val="90000"/>
              </a:lnSpc>
              <a:spcBef>
                <a:spcPct val="20000"/>
              </a:spcBef>
              <a:buClr>
                <a:srgbClr val="4F80BE"/>
              </a:buClr>
              <a:buSzPct val="100000"/>
              <a:buFont typeface="Arial" panose="020B0604020202020204" pitchFamily="34" charset="0"/>
              <a:buChar char="•"/>
            </a:pPr>
            <a:r>
              <a:rPr lang="es-ES" altLang="es-ES" b="1" u="none" dirty="0">
                <a:solidFill>
                  <a:srgbClr val="00B050"/>
                </a:solidFill>
                <a:latin typeface="Verdana" panose="020B0604030504040204" pitchFamily="34" charset="0"/>
              </a:rPr>
              <a:t>EDAR OKONDO Y COLECTORES. 3 M€. 1.200 habitantes – equivalentes.</a:t>
            </a:r>
          </a:p>
          <a:p>
            <a:pPr marL="285750" indent="-285750">
              <a:lnSpc>
                <a:spcPct val="90000"/>
              </a:lnSpc>
              <a:spcBef>
                <a:spcPct val="20000"/>
              </a:spcBef>
              <a:buClr>
                <a:srgbClr val="4F80BE"/>
              </a:buClr>
              <a:buSzPct val="100000"/>
              <a:buFont typeface="Arial" panose="020B0604020202020204" pitchFamily="34" charset="0"/>
              <a:buChar char="•"/>
            </a:pPr>
            <a:endParaRPr lang="es-ES" altLang="es-ES" u="none" dirty="0">
              <a:solidFill>
                <a:srgbClr val="4F81BD"/>
              </a:solidFill>
              <a:latin typeface="Verdana" panose="020B0604030504040204" pitchFamily="34" charset="0"/>
            </a:endParaRPr>
          </a:p>
        </p:txBody>
      </p:sp>
    </p:spTree>
    <p:extLst>
      <p:ext uri="{BB962C8B-B14F-4D97-AF65-F5344CB8AC3E}">
        <p14:creationId xmlns:p14="http://schemas.microsoft.com/office/powerpoint/2010/main" val="1641007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2" name="1 CuadroTexto"/>
          <p:cNvSpPr txBox="1"/>
          <p:nvPr/>
        </p:nvSpPr>
        <p:spPr>
          <a:xfrm>
            <a:off x="133350" y="1276320"/>
            <a:ext cx="9553575" cy="400110"/>
          </a:xfrm>
          <a:prstGeom prst="rect">
            <a:avLst/>
          </a:prstGeom>
          <a:noFill/>
        </p:spPr>
        <p:txBody>
          <a:bodyPr wrap="square" rtlCol="0">
            <a:spAutoFit/>
          </a:bodyPr>
          <a:lstStyle/>
          <a:p>
            <a:r>
              <a:rPr lang="es-ES" sz="2000" b="1" u="none" dirty="0">
                <a:solidFill>
                  <a:srgbClr val="00B050"/>
                </a:solidFill>
                <a:latin typeface="Calibri" panose="020F0502020204030204" pitchFamily="34" charset="0"/>
              </a:rPr>
              <a:t>2. Mejoras en sistemas ya existentes:</a:t>
            </a:r>
          </a:p>
        </p:txBody>
      </p:sp>
      <p:sp>
        <p:nvSpPr>
          <p:cNvPr id="8"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sp>
        <p:nvSpPr>
          <p:cNvPr id="10" name="9 Rectángulo">
            <a:extLst>
              <a:ext uri="{FF2B5EF4-FFF2-40B4-BE49-F238E27FC236}">
                <a16:creationId xmlns="" xmlns:a16="http://schemas.microsoft.com/office/drawing/2014/main" id="{FADA31CE-9664-404E-AA9F-4743CE22E026}"/>
              </a:ext>
            </a:extLst>
          </p:cNvPr>
          <p:cNvSpPr>
            <a:spLocks noChangeArrowheads="1"/>
          </p:cNvSpPr>
          <p:nvPr/>
        </p:nvSpPr>
        <p:spPr bwMode="auto">
          <a:xfrm>
            <a:off x="1" y="1676430"/>
            <a:ext cx="9686923" cy="648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eaLnBrk="0" hangingPunct="0">
              <a:defRPr sz="1400" u="sng">
                <a:solidFill>
                  <a:schemeClr val="accent2"/>
                </a:solidFill>
                <a:latin typeface="Arial" panose="020B0604020202020204" pitchFamily="34" charset="0"/>
                <a:ea typeface="ＭＳ Ｐゴシック" panose="020B0600070205080204" pitchFamily="34" charset="-128"/>
              </a:defRPr>
            </a:lvl1pPr>
            <a:lvl2pPr marL="742950" indent="-285750" defTabSz="358775" eaLnBrk="0" hangingPunct="0">
              <a:defRPr sz="1400" u="sng">
                <a:solidFill>
                  <a:schemeClr val="accent2"/>
                </a:solidFill>
                <a:latin typeface="Arial" panose="020B0604020202020204" pitchFamily="34" charset="0"/>
                <a:ea typeface="ＭＳ Ｐゴシック" panose="020B0600070205080204" pitchFamily="34" charset="-128"/>
              </a:defRPr>
            </a:lvl2pPr>
            <a:lvl3pPr eaLnBrk="0" hangingPunct="0">
              <a:defRPr sz="1400" u="sng">
                <a:solidFill>
                  <a:schemeClr val="accent2"/>
                </a:solidFill>
                <a:latin typeface="Arial" panose="020B0604020202020204" pitchFamily="34" charset="0"/>
                <a:ea typeface="ＭＳ Ｐゴシック" panose="020B0600070205080204" pitchFamily="34" charset="-128"/>
              </a:defRPr>
            </a:lvl3pPr>
            <a:lvl4pPr eaLnBrk="0" hangingPunct="0">
              <a:defRPr sz="1400" u="sng">
                <a:solidFill>
                  <a:schemeClr val="accent2"/>
                </a:solidFill>
                <a:latin typeface="Arial" panose="020B0604020202020204" pitchFamily="34" charset="0"/>
                <a:ea typeface="ＭＳ Ｐゴシック" panose="020B0600070205080204" pitchFamily="34" charset="-128"/>
              </a:defRPr>
            </a:lvl4pPr>
            <a:lvl5pPr eaLnBrk="0" hangingPunct="0">
              <a:defRPr sz="1400" u="sng">
                <a:solidFill>
                  <a:schemeClr val="accent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marL="285750" indent="-285750" eaLnBrk="1" hangingPunct="1">
              <a:lnSpc>
                <a:spcPct val="120000"/>
              </a:lnSpc>
              <a:spcAft>
                <a:spcPts val="600"/>
              </a:spcAft>
              <a:buFont typeface="Arial" panose="020B0604020202020204" pitchFamily="34" charset="0"/>
              <a:buChar char="•"/>
              <a:defRPr/>
            </a:pPr>
            <a:r>
              <a:rPr lang="es-ES" sz="1800" b="1" u="none" cap="all" dirty="0" smtClean="0">
                <a:solidFill>
                  <a:srgbClr val="00B050"/>
                </a:solidFill>
                <a:latin typeface="Calibri" panose="020F0502020204030204" pitchFamily="34" charset="0"/>
                <a:cs typeface="Arial" panose="020B0604020202020204" pitchFamily="34" charset="0"/>
              </a:rPr>
              <a:t>Completar </a:t>
            </a:r>
            <a:r>
              <a:rPr lang="es-ES" sz="1800" b="1" u="none" cap="all" dirty="0">
                <a:solidFill>
                  <a:srgbClr val="00B050"/>
                </a:solidFill>
                <a:latin typeface="Calibri" panose="020F0502020204030204" pitchFamily="34" charset="0"/>
                <a:cs typeface="Arial" panose="020B0604020202020204" pitchFamily="34" charset="0"/>
              </a:rPr>
              <a:t>la conexión de vertidos a los colectores</a:t>
            </a:r>
            <a:r>
              <a:rPr lang="es-ES" b="1" u="none" cap="all" dirty="0" smtClean="0">
                <a:solidFill>
                  <a:srgbClr val="00B050"/>
                </a:solidFill>
                <a:latin typeface="Calibri" panose="020F0502020204030204" pitchFamily="34" charset="0"/>
                <a:cs typeface="Arial" panose="020B0604020202020204" pitchFamily="34" charset="0"/>
              </a:rPr>
              <a:t>.</a:t>
            </a:r>
          </a:p>
          <a:p>
            <a:pPr marL="261938" eaLnBrk="1" hangingPunct="1">
              <a:lnSpc>
                <a:spcPct val="120000"/>
              </a:lnSpc>
              <a:spcAft>
                <a:spcPts val="600"/>
              </a:spcAft>
              <a:defRPr/>
            </a:pPr>
            <a:r>
              <a:rPr lang="en-US" altLang="es-ES" sz="1800" u="none" dirty="0" smtClean="0">
                <a:solidFill>
                  <a:srgbClr val="00B050"/>
                </a:solidFill>
                <a:latin typeface="Calibri" panose="020F0502020204030204" pitchFamily="34" charset="0"/>
                <a:cs typeface="Arial" panose="020B0604020202020204" pitchFamily="34" charset="0"/>
              </a:rPr>
              <a:t>A </a:t>
            </a:r>
            <a:r>
              <a:rPr lang="en-US" altLang="es-ES" sz="1800" u="none" dirty="0" err="1">
                <a:solidFill>
                  <a:srgbClr val="00B050"/>
                </a:solidFill>
                <a:latin typeface="Calibri" panose="020F0502020204030204" pitchFamily="34" charset="0"/>
                <a:cs typeface="Arial" panose="020B0604020202020204" pitchFamily="34" charset="0"/>
              </a:rPr>
              <a:t>pesar</a:t>
            </a:r>
            <a:r>
              <a:rPr lang="en-US" altLang="es-ES" sz="1800" u="none" dirty="0">
                <a:solidFill>
                  <a:srgbClr val="00B050"/>
                </a:solidFill>
                <a:latin typeface="Calibri" panose="020F0502020204030204" pitchFamily="34" charset="0"/>
                <a:cs typeface="Arial" panose="020B0604020202020204" pitchFamily="34" charset="0"/>
              </a:rPr>
              <a:t> de </a:t>
            </a:r>
            <a:r>
              <a:rPr lang="en-US" altLang="es-ES" sz="1800" u="none" dirty="0" err="1">
                <a:solidFill>
                  <a:srgbClr val="00B050"/>
                </a:solidFill>
                <a:latin typeface="Calibri" panose="020F0502020204030204" pitchFamily="34" charset="0"/>
                <a:cs typeface="Arial" panose="020B0604020202020204" pitchFamily="34" charset="0"/>
              </a:rPr>
              <a:t>estar</a:t>
            </a:r>
            <a:r>
              <a:rPr lang="en-US" altLang="es-ES" sz="1800" u="none" dirty="0">
                <a:solidFill>
                  <a:srgbClr val="00B050"/>
                </a:solidFill>
                <a:latin typeface="Calibri" panose="020F0502020204030204" pitchFamily="34" charset="0"/>
                <a:cs typeface="Arial" panose="020B0604020202020204" pitchFamily="34" charset="0"/>
              </a:rPr>
              <a:t> </a:t>
            </a:r>
            <a:r>
              <a:rPr lang="en-US" altLang="es-ES" sz="1800" u="none" dirty="0" err="1">
                <a:solidFill>
                  <a:srgbClr val="00B050"/>
                </a:solidFill>
                <a:latin typeface="Calibri" panose="020F0502020204030204" pitchFamily="34" charset="0"/>
                <a:cs typeface="Arial" panose="020B0604020202020204" pitchFamily="34" charset="0"/>
              </a:rPr>
              <a:t>construidos</a:t>
            </a:r>
            <a:r>
              <a:rPr lang="en-US" altLang="es-ES" sz="1800" u="none" dirty="0">
                <a:solidFill>
                  <a:srgbClr val="00B050"/>
                </a:solidFill>
                <a:latin typeface="Calibri" panose="020F0502020204030204" pitchFamily="34" charset="0"/>
                <a:cs typeface="Arial" panose="020B0604020202020204" pitchFamily="34" charset="0"/>
              </a:rPr>
              <a:t> </a:t>
            </a:r>
            <a:r>
              <a:rPr lang="en-US" altLang="es-ES" sz="1800" u="none" dirty="0" err="1">
                <a:solidFill>
                  <a:srgbClr val="00B050"/>
                </a:solidFill>
                <a:latin typeface="Calibri" panose="020F0502020204030204" pitchFamily="34" charset="0"/>
                <a:cs typeface="Arial" panose="020B0604020202020204" pitchFamily="34" charset="0"/>
              </a:rPr>
              <a:t>sistemas</a:t>
            </a:r>
            <a:r>
              <a:rPr lang="en-US" altLang="es-ES" sz="1800" u="none" dirty="0">
                <a:solidFill>
                  <a:srgbClr val="00B050"/>
                </a:solidFill>
                <a:latin typeface="Calibri" panose="020F0502020204030204" pitchFamily="34" charset="0"/>
                <a:cs typeface="Arial" panose="020B0604020202020204" pitchFamily="34" charset="0"/>
              </a:rPr>
              <a:t> de </a:t>
            </a:r>
            <a:r>
              <a:rPr lang="en-US" altLang="es-ES" sz="1800" u="none" dirty="0" err="1">
                <a:solidFill>
                  <a:srgbClr val="00B050"/>
                </a:solidFill>
                <a:latin typeface="Calibri" panose="020F0502020204030204" pitchFamily="34" charset="0"/>
                <a:cs typeface="Arial" panose="020B0604020202020204" pitchFamily="34" charset="0"/>
              </a:rPr>
              <a:t>colectores</a:t>
            </a:r>
            <a:r>
              <a:rPr lang="en-US" altLang="es-ES" sz="1800" u="none" dirty="0">
                <a:solidFill>
                  <a:srgbClr val="00B050"/>
                </a:solidFill>
                <a:latin typeface="Calibri" panose="020F0502020204030204" pitchFamily="34" charset="0"/>
                <a:cs typeface="Arial" panose="020B0604020202020204" pitchFamily="34" charset="0"/>
              </a:rPr>
              <a:t> y EDAR, </a:t>
            </a:r>
            <a:r>
              <a:rPr lang="en-US" altLang="es-ES" sz="1800" u="none" dirty="0" err="1">
                <a:solidFill>
                  <a:srgbClr val="00B050"/>
                </a:solidFill>
                <a:latin typeface="Calibri" panose="020F0502020204030204" pitchFamily="34" charset="0"/>
                <a:cs typeface="Arial" panose="020B0604020202020204" pitchFamily="34" charset="0"/>
              </a:rPr>
              <a:t>existen</a:t>
            </a:r>
            <a:r>
              <a:rPr lang="en-US" altLang="es-ES" sz="1800" u="none" dirty="0">
                <a:solidFill>
                  <a:srgbClr val="00B050"/>
                </a:solidFill>
                <a:latin typeface="Calibri" panose="020F0502020204030204" pitchFamily="34" charset="0"/>
                <a:cs typeface="Arial" panose="020B0604020202020204" pitchFamily="34" charset="0"/>
              </a:rPr>
              <a:t> </a:t>
            </a:r>
            <a:r>
              <a:rPr lang="en-US" altLang="es-ES" sz="1800" u="none" dirty="0" err="1">
                <a:solidFill>
                  <a:srgbClr val="00B050"/>
                </a:solidFill>
                <a:latin typeface="Calibri" panose="020F0502020204030204" pitchFamily="34" charset="0"/>
                <a:cs typeface="Arial" panose="020B0604020202020204" pitchFamily="34" charset="0"/>
              </a:rPr>
              <a:t>numerosos</a:t>
            </a:r>
            <a:r>
              <a:rPr lang="en-US" altLang="es-ES" sz="1800" u="none" dirty="0">
                <a:solidFill>
                  <a:srgbClr val="00B050"/>
                </a:solidFill>
                <a:latin typeface="Calibri" panose="020F0502020204030204" pitchFamily="34" charset="0"/>
                <a:cs typeface="Arial" panose="020B0604020202020204" pitchFamily="34" charset="0"/>
              </a:rPr>
              <a:t> </a:t>
            </a:r>
            <a:r>
              <a:rPr lang="en-US" altLang="es-ES" sz="1800" u="none" dirty="0" err="1">
                <a:solidFill>
                  <a:srgbClr val="00B050"/>
                </a:solidFill>
                <a:latin typeface="Calibri" panose="020F0502020204030204" pitchFamily="34" charset="0"/>
                <a:cs typeface="Arial" panose="020B0604020202020204" pitchFamily="34" charset="0"/>
              </a:rPr>
              <a:t>vertidos</a:t>
            </a:r>
            <a:r>
              <a:rPr lang="en-US" altLang="es-ES" sz="1800" u="none" dirty="0">
                <a:solidFill>
                  <a:srgbClr val="00B050"/>
                </a:solidFill>
                <a:latin typeface="Calibri" panose="020F0502020204030204" pitchFamily="34" charset="0"/>
                <a:cs typeface="Arial" panose="020B0604020202020204" pitchFamily="34" charset="0"/>
              </a:rPr>
              <a:t> </a:t>
            </a:r>
            <a:r>
              <a:rPr lang="en-US" altLang="es-ES" sz="1800" u="none" dirty="0" err="1">
                <a:solidFill>
                  <a:srgbClr val="00B050"/>
                </a:solidFill>
                <a:latin typeface="Calibri" panose="020F0502020204030204" pitchFamily="34" charset="0"/>
                <a:cs typeface="Arial" panose="020B0604020202020204" pitchFamily="34" charset="0"/>
              </a:rPr>
              <a:t>aún</a:t>
            </a:r>
            <a:r>
              <a:rPr lang="en-US" altLang="es-ES" sz="1800" u="none" dirty="0">
                <a:solidFill>
                  <a:srgbClr val="00B050"/>
                </a:solidFill>
                <a:latin typeface="Calibri" panose="020F0502020204030204" pitchFamily="34" charset="0"/>
                <a:cs typeface="Arial" panose="020B0604020202020204" pitchFamily="34" charset="0"/>
              </a:rPr>
              <a:t> no </a:t>
            </a:r>
            <a:r>
              <a:rPr lang="en-US" altLang="es-ES" sz="1800" u="none" dirty="0" err="1">
                <a:solidFill>
                  <a:srgbClr val="00B050"/>
                </a:solidFill>
                <a:latin typeface="Calibri" panose="020F0502020204030204" pitchFamily="34" charset="0"/>
                <a:cs typeface="Arial" panose="020B0604020202020204" pitchFamily="34" charset="0"/>
              </a:rPr>
              <a:t>conectados</a:t>
            </a:r>
            <a:r>
              <a:rPr lang="en-US" altLang="es-ES" sz="1800" u="none" dirty="0">
                <a:solidFill>
                  <a:srgbClr val="00B050"/>
                </a:solidFill>
                <a:latin typeface="Calibri" panose="020F0502020204030204" pitchFamily="34" charset="0"/>
                <a:cs typeface="Arial" panose="020B0604020202020204" pitchFamily="34" charset="0"/>
              </a:rPr>
              <a:t> a la red general. Es fundamental </a:t>
            </a:r>
            <a:r>
              <a:rPr lang="en-US" altLang="es-ES" sz="1800" u="none" dirty="0" err="1">
                <a:solidFill>
                  <a:srgbClr val="00B050"/>
                </a:solidFill>
                <a:latin typeface="Calibri" panose="020F0502020204030204" pitchFamily="34" charset="0"/>
                <a:cs typeface="Arial" panose="020B0604020202020204" pitchFamily="34" charset="0"/>
              </a:rPr>
              <a:t>realizar</a:t>
            </a:r>
            <a:r>
              <a:rPr lang="en-US" altLang="es-ES" sz="1800" u="none" dirty="0">
                <a:solidFill>
                  <a:srgbClr val="00B050"/>
                </a:solidFill>
                <a:latin typeface="Calibri" panose="020F0502020204030204" pitchFamily="34" charset="0"/>
                <a:cs typeface="Arial" panose="020B0604020202020204" pitchFamily="34" charset="0"/>
              </a:rPr>
              <a:t> </a:t>
            </a:r>
            <a:r>
              <a:rPr lang="en-US" altLang="es-ES" sz="1800" u="none" dirty="0" err="1">
                <a:solidFill>
                  <a:srgbClr val="00B050"/>
                </a:solidFill>
                <a:latin typeface="Calibri" panose="020F0502020204030204" pitchFamily="34" charset="0"/>
                <a:cs typeface="Arial" panose="020B0604020202020204" pitchFamily="34" charset="0"/>
              </a:rPr>
              <a:t>esta</a:t>
            </a:r>
            <a:r>
              <a:rPr lang="en-US" altLang="es-ES" sz="1800" u="none" dirty="0">
                <a:solidFill>
                  <a:srgbClr val="00B050"/>
                </a:solidFill>
                <a:latin typeface="Calibri" panose="020F0502020204030204" pitchFamily="34" charset="0"/>
                <a:cs typeface="Arial" panose="020B0604020202020204" pitchFamily="34" charset="0"/>
              </a:rPr>
              <a:t> </a:t>
            </a:r>
            <a:r>
              <a:rPr lang="en-US" altLang="es-ES" sz="1800" u="none" dirty="0" err="1">
                <a:solidFill>
                  <a:srgbClr val="00B050"/>
                </a:solidFill>
                <a:latin typeface="Calibri" panose="020F0502020204030204" pitchFamily="34" charset="0"/>
                <a:cs typeface="Arial" panose="020B0604020202020204" pitchFamily="34" charset="0"/>
              </a:rPr>
              <a:t>conexión</a:t>
            </a:r>
            <a:r>
              <a:rPr lang="en-US" altLang="es-ES" sz="1800" u="none" dirty="0" smtClean="0">
                <a:solidFill>
                  <a:srgbClr val="00B050"/>
                </a:solidFill>
                <a:latin typeface="Calibri" panose="020F0502020204030204" pitchFamily="34" charset="0"/>
                <a:cs typeface="Arial" panose="020B0604020202020204" pitchFamily="34" charset="0"/>
              </a:rPr>
              <a:t>.</a:t>
            </a:r>
          </a:p>
          <a:p>
            <a:pPr marL="547688" indent="-285750" eaLnBrk="1" hangingPunct="1">
              <a:lnSpc>
                <a:spcPct val="120000"/>
              </a:lnSpc>
              <a:spcAft>
                <a:spcPts val="600"/>
              </a:spcAft>
              <a:buFont typeface="Arial" panose="020B0604020202020204" pitchFamily="34" charset="0"/>
              <a:buChar char="•"/>
              <a:defRPr/>
            </a:pPr>
            <a:r>
              <a:rPr lang="es-ES" altLang="es-ES" sz="1800" u="none" dirty="0">
                <a:solidFill>
                  <a:srgbClr val="00B050"/>
                </a:solidFill>
                <a:latin typeface="Calibri" panose="020F0502020204030204" pitchFamily="34" charset="0"/>
                <a:cs typeface="Arial" panose="020B0604020202020204" pitchFamily="34" charset="0"/>
              </a:rPr>
              <a:t>Inventario,  caracterización y priorización</a:t>
            </a:r>
          </a:p>
          <a:p>
            <a:pPr marL="547688" indent="-285750" eaLnBrk="1" hangingPunct="1">
              <a:lnSpc>
                <a:spcPct val="120000"/>
              </a:lnSpc>
              <a:spcAft>
                <a:spcPts val="600"/>
              </a:spcAft>
              <a:buFont typeface="Arial" panose="020B0604020202020204" pitchFamily="34" charset="0"/>
              <a:buChar char="•"/>
              <a:defRPr/>
            </a:pPr>
            <a:r>
              <a:rPr lang="es-ES" altLang="es-ES" sz="1800" u="none" dirty="0">
                <a:solidFill>
                  <a:srgbClr val="00B050"/>
                </a:solidFill>
                <a:latin typeface="Calibri" panose="020F0502020204030204" pitchFamily="34" charset="0"/>
                <a:cs typeface="Arial" panose="020B0604020202020204" pitchFamily="34" charset="0"/>
              </a:rPr>
              <a:t>Estudio de viabilidad técnico-económica</a:t>
            </a:r>
          </a:p>
          <a:p>
            <a:pPr marL="547688" indent="-285750" eaLnBrk="1" hangingPunct="1">
              <a:lnSpc>
                <a:spcPct val="120000"/>
              </a:lnSpc>
              <a:spcAft>
                <a:spcPts val="600"/>
              </a:spcAft>
              <a:buFont typeface="Arial" panose="020B0604020202020204" pitchFamily="34" charset="0"/>
              <a:buChar char="•"/>
              <a:defRPr/>
            </a:pPr>
            <a:r>
              <a:rPr lang="es-ES" altLang="es-ES" sz="1800" u="none" dirty="0">
                <a:solidFill>
                  <a:srgbClr val="00B050"/>
                </a:solidFill>
                <a:latin typeface="Calibri" panose="020F0502020204030204" pitchFamily="34" charset="0"/>
                <a:cs typeface="Arial" panose="020B0604020202020204" pitchFamily="34" charset="0"/>
              </a:rPr>
              <a:t>Redacción proyectos y </a:t>
            </a:r>
            <a:r>
              <a:rPr lang="es-ES" altLang="es-ES" sz="1800" u="none" dirty="0" smtClean="0">
                <a:solidFill>
                  <a:srgbClr val="00B050"/>
                </a:solidFill>
                <a:latin typeface="Calibri" panose="020F0502020204030204" pitchFamily="34" charset="0"/>
                <a:cs typeface="Arial" panose="020B0604020202020204" pitchFamily="34" charset="0"/>
              </a:rPr>
              <a:t>ejecución</a:t>
            </a:r>
          </a:p>
          <a:p>
            <a:pPr marL="285750" indent="-285750" eaLnBrk="1" hangingPunct="1">
              <a:lnSpc>
                <a:spcPct val="120000"/>
              </a:lnSpc>
              <a:spcAft>
                <a:spcPts val="600"/>
              </a:spcAft>
              <a:buFont typeface="Arial" panose="020B0604020202020204" pitchFamily="34" charset="0"/>
              <a:buChar char="•"/>
              <a:defRPr/>
            </a:pPr>
            <a:r>
              <a:rPr lang="es-ES" altLang="es-ES" sz="1800" b="1" u="none" dirty="0" smtClean="0">
                <a:solidFill>
                  <a:srgbClr val="00B050"/>
                </a:solidFill>
                <a:latin typeface="Calibri" panose="020F0502020204030204" pitchFamily="34" charset="0"/>
                <a:cs typeface="Arial" panose="020B0604020202020204" pitchFamily="34" charset="0"/>
              </a:rPr>
              <a:t>MEJORAS EN DEPURACIÓN</a:t>
            </a:r>
          </a:p>
          <a:p>
            <a:pPr marL="531813" indent="-285750" eaLnBrk="1" hangingPunct="1">
              <a:lnSpc>
                <a:spcPct val="120000"/>
              </a:lnSpc>
              <a:spcAft>
                <a:spcPts val="600"/>
              </a:spcAft>
              <a:buFont typeface="Arial" panose="020B0604020202020204" pitchFamily="34" charset="0"/>
              <a:buChar char="•"/>
              <a:defRPr/>
            </a:pPr>
            <a:r>
              <a:rPr lang="es-ES" altLang="es-ES" sz="1800" u="none" dirty="0" smtClean="0">
                <a:solidFill>
                  <a:srgbClr val="00B050"/>
                </a:solidFill>
                <a:latin typeface="Calibri" panose="020F0502020204030204" pitchFamily="34" charset="0"/>
                <a:cs typeface="Arial" panose="020B0604020202020204" pitchFamily="34" charset="0"/>
              </a:rPr>
              <a:t>Adaptación </a:t>
            </a:r>
            <a:r>
              <a:rPr lang="es-ES" altLang="es-ES" sz="1800" u="none" dirty="0">
                <a:solidFill>
                  <a:srgbClr val="00B050"/>
                </a:solidFill>
                <a:latin typeface="Calibri" panose="020F0502020204030204" pitchFamily="34" charset="0"/>
                <a:cs typeface="Arial" panose="020B0604020202020204" pitchFamily="34" charset="0"/>
              </a:rPr>
              <a:t>a obligaciones de la Directiva de aguas residuales urbanas 91/271/CEE.</a:t>
            </a:r>
          </a:p>
          <a:p>
            <a:pPr marL="531813" indent="-285750" eaLnBrk="1" hangingPunct="1">
              <a:lnSpc>
                <a:spcPct val="120000"/>
              </a:lnSpc>
              <a:spcAft>
                <a:spcPts val="600"/>
              </a:spcAft>
              <a:buFont typeface="Arial" panose="020B0604020202020204" pitchFamily="34" charset="0"/>
              <a:buChar char="•"/>
              <a:defRPr/>
            </a:pPr>
            <a:r>
              <a:rPr lang="es-ES" altLang="es-ES" sz="1800" u="none" dirty="0">
                <a:solidFill>
                  <a:srgbClr val="00B050"/>
                </a:solidFill>
                <a:latin typeface="Calibri" panose="020F0502020204030204" pitchFamily="34" charset="0"/>
                <a:cs typeface="Arial" panose="020B0604020202020204" pitchFamily="34" charset="0"/>
              </a:rPr>
              <a:t>Adaptación a los objetivos ambientales de la DMA (eliminación de nutrientes).</a:t>
            </a:r>
          </a:p>
          <a:p>
            <a:pPr marL="285750" indent="-285750" eaLnBrk="1" hangingPunct="1">
              <a:lnSpc>
                <a:spcPct val="120000"/>
              </a:lnSpc>
              <a:spcAft>
                <a:spcPts val="600"/>
              </a:spcAft>
              <a:buFont typeface="Arial" panose="020B0604020202020204" pitchFamily="34" charset="0"/>
              <a:buChar char="•"/>
              <a:defRPr/>
            </a:pPr>
            <a:r>
              <a:rPr lang="es-ES" altLang="es-ES" sz="1800" b="1" u="none" dirty="0" smtClean="0">
                <a:solidFill>
                  <a:srgbClr val="00B050"/>
                </a:solidFill>
                <a:latin typeface="Calibri" panose="020F0502020204030204" pitchFamily="34" charset="0"/>
                <a:cs typeface="Arial" panose="020B0604020202020204" pitchFamily="34" charset="0"/>
              </a:rPr>
              <a:t>REDUCIR IMPACTO DE LOS DESBORDAMIENTOS DE SISTEMAS DE SANEAMIENTO EN TORMENTAS</a:t>
            </a:r>
          </a:p>
          <a:p>
            <a:pPr marL="531813" indent="-285750" eaLnBrk="1" hangingPunct="1">
              <a:lnSpc>
                <a:spcPct val="120000"/>
              </a:lnSpc>
              <a:spcAft>
                <a:spcPts val="600"/>
              </a:spcAft>
              <a:buFont typeface="Arial" panose="020B0604020202020204" pitchFamily="34" charset="0"/>
              <a:buChar char="•"/>
              <a:defRPr/>
            </a:pPr>
            <a:r>
              <a:rPr lang="es-ES" altLang="es-ES" sz="1800" u="none" dirty="0" smtClean="0">
                <a:solidFill>
                  <a:srgbClr val="00B050"/>
                </a:solidFill>
                <a:latin typeface="Calibri" panose="020F0502020204030204" pitchFamily="34" charset="0"/>
                <a:cs typeface="Arial" panose="020B0604020202020204" pitchFamily="34" charset="0"/>
              </a:rPr>
              <a:t>Tanques </a:t>
            </a:r>
            <a:r>
              <a:rPr lang="es-ES" altLang="es-ES" sz="1800" u="none" dirty="0">
                <a:solidFill>
                  <a:srgbClr val="00B050"/>
                </a:solidFill>
                <a:latin typeface="Calibri" panose="020F0502020204030204" pitchFamily="34" charset="0"/>
                <a:cs typeface="Arial" panose="020B0604020202020204" pitchFamily="34" charset="0"/>
              </a:rPr>
              <a:t>de tormenta.</a:t>
            </a:r>
          </a:p>
          <a:p>
            <a:pPr marL="531813" indent="-285750" eaLnBrk="1" hangingPunct="1">
              <a:lnSpc>
                <a:spcPct val="120000"/>
              </a:lnSpc>
              <a:spcAft>
                <a:spcPts val="600"/>
              </a:spcAft>
              <a:buFont typeface="Arial" panose="020B0604020202020204" pitchFamily="34" charset="0"/>
              <a:buChar char="•"/>
              <a:defRPr/>
            </a:pPr>
            <a:r>
              <a:rPr lang="es-ES" altLang="es-ES" sz="1800" u="none" dirty="0">
                <a:solidFill>
                  <a:srgbClr val="00B050"/>
                </a:solidFill>
                <a:latin typeface="Calibri" panose="020F0502020204030204" pitchFamily="34" charset="0"/>
                <a:cs typeface="Arial" panose="020B0604020202020204" pitchFamily="34" charset="0"/>
              </a:rPr>
              <a:t>Separación de pluviales.</a:t>
            </a:r>
          </a:p>
          <a:p>
            <a:pPr marL="531813" indent="-285750" eaLnBrk="1" hangingPunct="1">
              <a:lnSpc>
                <a:spcPct val="120000"/>
              </a:lnSpc>
              <a:spcAft>
                <a:spcPts val="600"/>
              </a:spcAft>
              <a:buFont typeface="Arial" panose="020B0604020202020204" pitchFamily="34" charset="0"/>
              <a:buChar char="•"/>
              <a:defRPr/>
            </a:pPr>
            <a:r>
              <a:rPr lang="es-ES" altLang="es-ES" sz="1800" u="none" dirty="0">
                <a:solidFill>
                  <a:srgbClr val="00B050"/>
                </a:solidFill>
                <a:latin typeface="Calibri" panose="020F0502020204030204" pitchFamily="34" charset="0"/>
                <a:cs typeface="Arial" panose="020B0604020202020204" pitchFamily="34" charset="0"/>
              </a:rPr>
              <a:t>Sistemas urbanos de drenaje sostenible.</a:t>
            </a:r>
          </a:p>
          <a:p>
            <a:pPr marL="285750" indent="-285750" eaLnBrk="1" hangingPunct="1">
              <a:lnSpc>
                <a:spcPct val="120000"/>
              </a:lnSpc>
              <a:spcAft>
                <a:spcPts val="600"/>
              </a:spcAft>
              <a:buFont typeface="Arial" panose="020B0604020202020204" pitchFamily="34" charset="0"/>
              <a:buChar char="•"/>
              <a:defRPr/>
            </a:pPr>
            <a:endParaRPr lang="es-ES" altLang="es-ES" sz="1800" u="none" dirty="0">
              <a:solidFill>
                <a:srgbClr val="00B050"/>
              </a:solidFill>
              <a:latin typeface="Calibri" panose="020F0502020204030204" pitchFamily="34" charset="0"/>
              <a:cs typeface="Arial" panose="020B0604020202020204" pitchFamily="34" charset="0"/>
            </a:endParaRPr>
          </a:p>
          <a:p>
            <a:pPr marL="285750" indent="-285750" eaLnBrk="1" hangingPunct="1">
              <a:lnSpc>
                <a:spcPct val="120000"/>
              </a:lnSpc>
              <a:spcAft>
                <a:spcPts val="600"/>
              </a:spcAft>
              <a:buFont typeface="Arial" panose="020B0604020202020204" pitchFamily="34" charset="0"/>
              <a:buChar char="•"/>
              <a:defRPr/>
            </a:pPr>
            <a:endParaRPr lang="es-ES" altLang="es-ES" sz="1800" u="none" dirty="0">
              <a:solidFill>
                <a:srgbClr val="00B050"/>
              </a:solidFill>
              <a:latin typeface="Calibri" panose="020F0502020204030204" pitchFamily="34" charset="0"/>
              <a:cs typeface="Arial" panose="020B0604020202020204" pitchFamily="34" charset="0"/>
            </a:endParaRPr>
          </a:p>
          <a:p>
            <a:pPr marL="261938" eaLnBrk="1" hangingPunct="1">
              <a:lnSpc>
                <a:spcPct val="120000"/>
              </a:lnSpc>
              <a:spcAft>
                <a:spcPts val="600"/>
              </a:spcAft>
              <a:defRPr/>
            </a:pPr>
            <a:endParaRPr lang="eu-ES" altLang="es-ES" sz="1800" u="none" dirty="0">
              <a:solidFill>
                <a:srgbClr val="00B05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1356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2" name="1 CuadroTexto"/>
          <p:cNvSpPr txBox="1"/>
          <p:nvPr/>
        </p:nvSpPr>
        <p:spPr>
          <a:xfrm>
            <a:off x="133350" y="1276320"/>
            <a:ext cx="9553575" cy="2554545"/>
          </a:xfrm>
          <a:prstGeom prst="rect">
            <a:avLst/>
          </a:prstGeom>
          <a:noFill/>
        </p:spPr>
        <p:txBody>
          <a:bodyPr wrap="square" rtlCol="0">
            <a:spAutoFit/>
          </a:bodyPr>
          <a:lstStyle/>
          <a:p>
            <a:r>
              <a:rPr lang="es-ES" sz="2000" b="1" u="none" dirty="0">
                <a:solidFill>
                  <a:srgbClr val="00B050"/>
                </a:solidFill>
                <a:latin typeface="Calibri" panose="020F0502020204030204" pitchFamily="34" charset="0"/>
              </a:rPr>
              <a:t>3. Mejora de la organización de los entes gestores de saneamiento:</a:t>
            </a:r>
          </a:p>
          <a:p>
            <a:pPr marL="342900" indent="-342900">
              <a:buFont typeface="Wingdings" panose="05000000000000000000" pitchFamily="2" charset="2"/>
              <a:buChar char="§"/>
            </a:pPr>
            <a:r>
              <a:rPr lang="es-ES" sz="2000" u="none" dirty="0">
                <a:solidFill>
                  <a:srgbClr val="00B050"/>
                </a:solidFill>
                <a:latin typeface="Calibri" panose="020F0502020204030204" pitchFamily="34" charset="0"/>
              </a:rPr>
              <a:t>Constituyen un sector estratégico para la protección y recuperación del medio acuático en la demarcación.</a:t>
            </a:r>
          </a:p>
          <a:p>
            <a:pPr marL="342900" indent="-342900">
              <a:buFont typeface="Wingdings" panose="05000000000000000000" pitchFamily="2" charset="2"/>
              <a:buChar char="§"/>
            </a:pPr>
            <a:r>
              <a:rPr lang="es-ES" sz="2000" u="none" dirty="0">
                <a:solidFill>
                  <a:srgbClr val="00B050"/>
                </a:solidFill>
                <a:latin typeface="Calibri" panose="020F0502020204030204" pitchFamily="34" charset="0"/>
              </a:rPr>
              <a:t>No disponemos en toda la demarcación de entes gestores con capacidad técnica, económica y de gestión suficiente EN ALTA O EN BAJA.</a:t>
            </a:r>
          </a:p>
          <a:p>
            <a:pPr marL="342900" indent="-342900">
              <a:buFont typeface="Wingdings" panose="05000000000000000000" pitchFamily="2" charset="2"/>
              <a:buChar char="§"/>
            </a:pPr>
            <a:r>
              <a:rPr lang="es-ES" sz="2000" u="none" dirty="0">
                <a:solidFill>
                  <a:srgbClr val="00B050"/>
                </a:solidFill>
                <a:latin typeface="Calibri" panose="020F0502020204030204" pitchFamily="34" charset="0"/>
              </a:rPr>
              <a:t>La organización y mejora de los servicios del agua es esencial y prioritaria, tanto para facilitar un adecuado servicio, como para contribuir adecuadamente al logro de los objetivos medioambientales.</a:t>
            </a:r>
          </a:p>
        </p:txBody>
      </p:sp>
      <p:sp>
        <p:nvSpPr>
          <p:cNvPr id="8"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pic>
        <p:nvPicPr>
          <p:cNvPr id="9" name="Imagen 8"/>
          <p:cNvPicPr>
            <a:picLocks noChangeAspect="1"/>
          </p:cNvPicPr>
          <p:nvPr/>
        </p:nvPicPr>
        <p:blipFill>
          <a:blip r:embed="rId5"/>
          <a:stretch>
            <a:fillRect/>
          </a:stretch>
        </p:blipFill>
        <p:spPr>
          <a:xfrm>
            <a:off x="1279891" y="3839303"/>
            <a:ext cx="7047539" cy="2822975"/>
          </a:xfrm>
          <a:prstGeom prst="rect">
            <a:avLst/>
          </a:prstGeom>
        </p:spPr>
      </p:pic>
    </p:spTree>
    <p:extLst>
      <p:ext uri="{BB962C8B-B14F-4D97-AF65-F5344CB8AC3E}">
        <p14:creationId xmlns:p14="http://schemas.microsoft.com/office/powerpoint/2010/main" val="65736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solidFill>
            <a:schemeClr val="bg1"/>
          </a:solidFill>
          <a:ln>
            <a:solidFill>
              <a:srgbClr val="00B050"/>
            </a:solidFill>
          </a:ln>
          <a:effectLst>
            <a:outerShdw blurRad="50800" dist="38100" dir="2700000" algn="tl" rotWithShape="0">
              <a:prstClr val="black">
                <a:alpha val="40000"/>
              </a:prstClr>
            </a:outerShdw>
          </a:effectLst>
          <a:scene3d>
            <a:camera prst="orthographicFront"/>
            <a:lightRig rig="threePt" dir="t"/>
          </a:scene3d>
          <a:sp3d>
            <a:bevelT/>
          </a:sp3d>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2" name="1 CuadroTexto"/>
          <p:cNvSpPr txBox="1"/>
          <p:nvPr/>
        </p:nvSpPr>
        <p:spPr>
          <a:xfrm>
            <a:off x="133350" y="1276320"/>
            <a:ext cx="9553575" cy="400110"/>
          </a:xfrm>
          <a:prstGeom prst="rect">
            <a:avLst/>
          </a:prstGeom>
          <a:noFill/>
        </p:spPr>
        <p:txBody>
          <a:bodyPr wrap="square" rtlCol="0">
            <a:spAutoFit/>
          </a:bodyPr>
          <a:lstStyle/>
          <a:p>
            <a:r>
              <a:rPr lang="es-ES" sz="2000" b="1" u="none" dirty="0">
                <a:solidFill>
                  <a:srgbClr val="00B050"/>
                </a:solidFill>
                <a:latin typeface="Calibri" panose="020F0502020204030204" pitchFamily="34" charset="0"/>
              </a:rPr>
              <a:t>4. Profundizar en el estudio y seguimiento de contaminantes emergentes</a:t>
            </a:r>
          </a:p>
        </p:txBody>
      </p:sp>
      <p:sp>
        <p:nvSpPr>
          <p:cNvPr id="8" name="CuadroTexto 24">
            <a:extLst>
              <a:ext uri="{FF2B5EF4-FFF2-40B4-BE49-F238E27FC236}">
                <a16:creationId xmlns="" xmlns:a16="http://schemas.microsoft.com/office/drawing/2014/main" id="{F0C00B1B-9E3C-D949-A857-98BA1B6DF45A}"/>
              </a:ext>
            </a:extLst>
          </p:cNvPr>
          <p:cNvSpPr txBox="1"/>
          <p:nvPr/>
        </p:nvSpPr>
        <p:spPr>
          <a:xfrm>
            <a:off x="1" y="728663"/>
            <a:ext cx="5689600" cy="461665"/>
          </a:xfrm>
          <a:prstGeom prst="rect">
            <a:avLst/>
          </a:prstGeom>
          <a:solidFill>
            <a:srgbClr val="CCFF33"/>
          </a:solidFill>
          <a:ln>
            <a:noFill/>
          </a:ln>
        </p:spPr>
        <p:txBody>
          <a:bodyPr wrap="square">
            <a:spAutoFit/>
          </a:bodyPr>
          <a:lstStyle/>
          <a:p>
            <a:pPr eaLnBrk="1" hangingPunct="1">
              <a:defRPr/>
            </a:pPr>
            <a:r>
              <a:rPr lang="eu-ES" sz="2400" b="1" u="none" dirty="0">
                <a:solidFill>
                  <a:srgbClr val="00B050"/>
                </a:solidFill>
                <a:latin typeface="Calibri" panose="020F0502020204030204" pitchFamily="34" charset="0"/>
              </a:rPr>
              <a:t>DECISIONES </a:t>
            </a:r>
            <a:r>
              <a:rPr lang="eu-ES" sz="2400" b="1" u="none" dirty="0" smtClean="0">
                <a:solidFill>
                  <a:srgbClr val="00B050"/>
                </a:solidFill>
                <a:latin typeface="Calibri" panose="020F0502020204030204" pitchFamily="34" charset="0"/>
              </a:rPr>
              <a:t>PARA  EL </a:t>
            </a:r>
            <a:r>
              <a:rPr lang="eu-ES" sz="2400" b="1" u="none" dirty="0">
                <a:solidFill>
                  <a:srgbClr val="00B050"/>
                </a:solidFill>
                <a:latin typeface="Calibri" panose="020F0502020204030204" pitchFamily="34" charset="0"/>
              </a:rPr>
              <a:t>PLAN HIDROLÓGICO </a:t>
            </a:r>
          </a:p>
        </p:txBody>
      </p:sp>
      <p:sp>
        <p:nvSpPr>
          <p:cNvPr id="9" name="8 Rectángulo">
            <a:extLst>
              <a:ext uri="{FF2B5EF4-FFF2-40B4-BE49-F238E27FC236}">
                <a16:creationId xmlns="" xmlns:a16="http://schemas.microsoft.com/office/drawing/2014/main" id="{FADA31CE-9664-404E-AA9F-4743CE22E026}"/>
              </a:ext>
            </a:extLst>
          </p:cNvPr>
          <p:cNvSpPr>
            <a:spLocks noChangeArrowheads="1"/>
          </p:cNvSpPr>
          <p:nvPr/>
        </p:nvSpPr>
        <p:spPr bwMode="auto">
          <a:xfrm>
            <a:off x="133350" y="1998937"/>
            <a:ext cx="5195005"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8775" eaLnBrk="0" hangingPunct="0">
              <a:defRPr sz="1400" u="sng">
                <a:solidFill>
                  <a:schemeClr val="accent2"/>
                </a:solidFill>
                <a:latin typeface="Arial" panose="020B0604020202020204" pitchFamily="34" charset="0"/>
                <a:ea typeface="ＭＳ Ｐゴシック" panose="020B0600070205080204" pitchFamily="34" charset="-128"/>
              </a:defRPr>
            </a:lvl1pPr>
            <a:lvl2pPr marL="742950" indent="-285750" defTabSz="358775" eaLnBrk="0" hangingPunct="0">
              <a:defRPr sz="1400" u="sng">
                <a:solidFill>
                  <a:schemeClr val="accent2"/>
                </a:solidFill>
                <a:latin typeface="Arial" panose="020B0604020202020204" pitchFamily="34" charset="0"/>
                <a:ea typeface="ＭＳ Ｐゴシック" panose="020B0600070205080204" pitchFamily="34" charset="-128"/>
              </a:defRPr>
            </a:lvl2pPr>
            <a:lvl3pPr eaLnBrk="0" hangingPunct="0">
              <a:defRPr sz="1400" u="sng">
                <a:solidFill>
                  <a:schemeClr val="accent2"/>
                </a:solidFill>
                <a:latin typeface="Arial" panose="020B0604020202020204" pitchFamily="34" charset="0"/>
                <a:ea typeface="ＭＳ Ｐゴシック" panose="020B0600070205080204" pitchFamily="34" charset="-128"/>
              </a:defRPr>
            </a:lvl3pPr>
            <a:lvl4pPr eaLnBrk="0" hangingPunct="0">
              <a:defRPr sz="1400" u="sng">
                <a:solidFill>
                  <a:schemeClr val="accent2"/>
                </a:solidFill>
                <a:latin typeface="Arial" panose="020B0604020202020204" pitchFamily="34" charset="0"/>
                <a:ea typeface="ＭＳ Ｐゴシック" panose="020B0600070205080204" pitchFamily="34" charset="-128"/>
              </a:defRPr>
            </a:lvl4pPr>
            <a:lvl5pPr eaLnBrk="0" hangingPunct="0">
              <a:defRPr sz="1400" u="sng">
                <a:solidFill>
                  <a:schemeClr val="accent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400" u="sng">
                <a:solidFill>
                  <a:schemeClr val="accent2"/>
                </a:solidFill>
                <a:latin typeface="Arial" panose="020B0604020202020204" pitchFamily="34" charset="0"/>
                <a:ea typeface="ＭＳ Ｐゴシック" panose="020B0600070205080204" pitchFamily="34" charset="-128"/>
              </a:defRPr>
            </a:lvl9pPr>
          </a:lstStyle>
          <a:p>
            <a:pPr marL="342900" indent="-342900" eaLnBrk="1" hangingPunct="1">
              <a:lnSpc>
                <a:spcPct val="120000"/>
              </a:lnSpc>
              <a:spcAft>
                <a:spcPts val="600"/>
              </a:spcAft>
              <a:buFont typeface="Wingdings" panose="05000000000000000000" pitchFamily="2" charset="2"/>
              <a:buChar char="§"/>
              <a:defRPr/>
            </a:pPr>
            <a:r>
              <a:rPr lang="es-ES_tradnl" sz="2000" u="none" dirty="0">
                <a:solidFill>
                  <a:srgbClr val="00B050"/>
                </a:solidFill>
                <a:latin typeface="Calibri" panose="020F0502020204030204" pitchFamily="34" charset="0"/>
                <a:ea typeface="Verdana" panose="020B0604030504040204" pitchFamily="34" charset="0"/>
                <a:cs typeface="Arial" panose="020B0604020202020204" pitchFamily="34" charset="0"/>
              </a:rPr>
              <a:t>Son contaminantes sobre los que se tiene insuficiente conocimiento sobre su grado de presencia, concentración e impacto en el medio acuático, pero hay sospechas de que pueden suponer un riesgo significativo.</a:t>
            </a:r>
          </a:p>
          <a:p>
            <a:pPr marL="342900" indent="-342900" eaLnBrk="1" hangingPunct="1">
              <a:lnSpc>
                <a:spcPct val="120000"/>
              </a:lnSpc>
              <a:spcAft>
                <a:spcPts val="600"/>
              </a:spcAft>
              <a:buFont typeface="Wingdings" panose="05000000000000000000" pitchFamily="2" charset="2"/>
              <a:buChar char="§"/>
              <a:defRPr/>
            </a:pPr>
            <a:r>
              <a:rPr lang="es-ES_tradnl" sz="2000" u="none" dirty="0" smtClean="0">
                <a:solidFill>
                  <a:srgbClr val="00B050"/>
                </a:solidFill>
                <a:latin typeface="Calibri" panose="020F0502020204030204" pitchFamily="34" charset="0"/>
                <a:ea typeface="Verdana" panose="020B0604030504040204" pitchFamily="34" charset="0"/>
                <a:cs typeface="Arial" panose="020B0604020202020204" pitchFamily="34" charset="0"/>
              </a:rPr>
              <a:t>Engloban </a:t>
            </a:r>
            <a:r>
              <a:rPr lang="es-ES_tradnl" sz="2000" u="none" dirty="0">
                <a:solidFill>
                  <a:srgbClr val="00B050"/>
                </a:solidFill>
                <a:latin typeface="Calibri" panose="020F0502020204030204" pitchFamily="34" charset="0"/>
                <a:ea typeface="Verdana" panose="020B0604030504040204" pitchFamily="34" charset="0"/>
                <a:cs typeface="Arial" panose="020B0604020202020204" pitchFamily="34" charset="0"/>
              </a:rPr>
              <a:t>una variedad de productos de diverso origen y naturaleza química: </a:t>
            </a:r>
            <a:r>
              <a:rPr lang="es-ES_tradnl" sz="2000" u="none" dirty="0" err="1">
                <a:solidFill>
                  <a:srgbClr val="00B050"/>
                </a:solidFill>
                <a:latin typeface="Calibri" panose="020F0502020204030204" pitchFamily="34" charset="0"/>
                <a:ea typeface="Verdana" panose="020B0604030504040204" pitchFamily="34" charset="0"/>
                <a:cs typeface="Arial" panose="020B0604020202020204" pitchFamily="34" charset="0"/>
              </a:rPr>
              <a:t>retardantes</a:t>
            </a:r>
            <a:r>
              <a:rPr lang="es-ES_tradnl" sz="2000" u="none" dirty="0">
                <a:solidFill>
                  <a:srgbClr val="00B050"/>
                </a:solidFill>
                <a:latin typeface="Calibri" panose="020F0502020204030204" pitchFamily="34" charset="0"/>
                <a:ea typeface="Verdana" panose="020B0604030504040204" pitchFamily="34" charset="0"/>
                <a:cs typeface="Arial" panose="020B0604020202020204" pitchFamily="34" charset="0"/>
              </a:rPr>
              <a:t> de llama, parafinas cloradas, pesticidas, compuestos </a:t>
            </a:r>
            <a:r>
              <a:rPr lang="es-ES_tradnl" sz="2000" u="none" dirty="0" err="1">
                <a:solidFill>
                  <a:srgbClr val="00B050"/>
                </a:solidFill>
                <a:latin typeface="Calibri" panose="020F0502020204030204" pitchFamily="34" charset="0"/>
                <a:ea typeface="Verdana" panose="020B0604030504040204" pitchFamily="34" charset="0"/>
                <a:cs typeface="Arial" panose="020B0604020202020204" pitchFamily="34" charset="0"/>
              </a:rPr>
              <a:t>perfluorados</a:t>
            </a:r>
            <a:r>
              <a:rPr lang="es-ES_tradnl" sz="2000" u="none" dirty="0">
                <a:solidFill>
                  <a:srgbClr val="00B050"/>
                </a:solidFill>
                <a:latin typeface="Calibri" panose="020F0502020204030204" pitchFamily="34" charset="0"/>
                <a:ea typeface="Verdana" panose="020B0604030504040204" pitchFamily="34" charset="0"/>
                <a:cs typeface="Arial" panose="020B0604020202020204" pitchFamily="34" charset="0"/>
              </a:rPr>
              <a:t>, fármacos, productos de higiene personal y drogas de abuso entre otros.</a:t>
            </a:r>
            <a:endParaRPr lang="es-ES" sz="2000" u="none" dirty="0">
              <a:solidFill>
                <a:srgbClr val="00B050"/>
              </a:solidFill>
              <a:latin typeface="Calibri" panose="020F0502020204030204" pitchFamily="34" charset="0"/>
              <a:ea typeface="Verdana" panose="020B0604030504040204" pitchFamily="34" charset="0"/>
              <a:cs typeface="Arial" panose="020B0604020202020204" pitchFamily="34" charset="0"/>
            </a:endParaRPr>
          </a:p>
        </p:txBody>
      </p:sp>
      <p:pic>
        <p:nvPicPr>
          <p:cNvPr id="10" name="Picture 2" descr="Resultado de imagen para contaminantes emergent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649" t="10049" r="16046" b="5551"/>
          <a:stretch/>
        </p:blipFill>
        <p:spPr bwMode="auto">
          <a:xfrm>
            <a:off x="5328355" y="2093863"/>
            <a:ext cx="4320822" cy="352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67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Proyectos\3058002_PANAGUA&amp;PP\6.3.2_material difusion\07_ETI\Material_Diseño_ETI\imagenes\ppt\solo_fond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000"/>
          <a:stretch/>
        </p:blipFill>
        <p:spPr bwMode="auto">
          <a:xfrm>
            <a:off x="-22035" y="33536"/>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Tragsa\Logo_CH_nuevo\CH_catabr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660" y="33536"/>
            <a:ext cx="3900433" cy="680907"/>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2008URA"/>
          <p:cNvPicPr/>
          <p:nvPr/>
        </p:nvPicPr>
        <p:blipFill>
          <a:blip r:embed="rId4">
            <a:extLst>
              <a:ext uri="{28A0092B-C50C-407E-A947-70E740481C1C}">
                <a14:useLocalDpi xmlns:a14="http://schemas.microsoft.com/office/drawing/2010/main" val="0"/>
              </a:ext>
            </a:extLst>
          </a:blip>
          <a:srcRect/>
          <a:stretch>
            <a:fillRect/>
          </a:stretch>
        </p:blipFill>
        <p:spPr bwMode="auto">
          <a:xfrm>
            <a:off x="8558452" y="158089"/>
            <a:ext cx="1058016" cy="431800"/>
          </a:xfrm>
          <a:prstGeom prst="rect">
            <a:avLst/>
          </a:prstGeom>
          <a:noFill/>
          <a:ln>
            <a:noFill/>
          </a:ln>
        </p:spPr>
      </p:pic>
      <p:sp>
        <p:nvSpPr>
          <p:cNvPr id="6" name="5 CuadroTexto"/>
          <p:cNvSpPr txBox="1"/>
          <p:nvPr/>
        </p:nvSpPr>
        <p:spPr>
          <a:xfrm>
            <a:off x="283760" y="2228840"/>
            <a:ext cx="9355528" cy="2862322"/>
          </a:xfrm>
          <a:prstGeom prst="rect">
            <a:avLst/>
          </a:prstGeom>
          <a:noFill/>
        </p:spPr>
        <p:txBody>
          <a:bodyPr wrap="square" rtlCol="0">
            <a:spAutoFit/>
          </a:bodyPr>
          <a:lstStyle/>
          <a:p>
            <a:pPr marL="177800" indent="-177800">
              <a:buFont typeface="Wingdings" panose="05000000000000000000" pitchFamily="2" charset="2"/>
              <a:buChar char="§"/>
            </a:pPr>
            <a:r>
              <a:rPr lang="es-ES" sz="2000" b="1" u="none" dirty="0" smtClean="0">
                <a:solidFill>
                  <a:srgbClr val="00B050"/>
                </a:solidFill>
                <a:latin typeface="Calibri" panose="020F0502020204030204" pitchFamily="34" charset="0"/>
              </a:rPr>
              <a:t>Es </a:t>
            </a:r>
            <a:r>
              <a:rPr lang="es-ES" sz="2000" b="1" u="none" dirty="0">
                <a:solidFill>
                  <a:srgbClr val="00B050"/>
                </a:solidFill>
                <a:latin typeface="Calibri" panose="020F0502020204030204" pitchFamily="34" charset="0"/>
              </a:rPr>
              <a:t>previsible que en determinadas masas de agua no se alcancen los objetivos en los plazos previstos </a:t>
            </a:r>
            <a:r>
              <a:rPr lang="es-ES" sz="2000" b="1" u="none" dirty="0" smtClean="0">
                <a:solidFill>
                  <a:srgbClr val="00B050"/>
                </a:solidFill>
                <a:latin typeface="Calibri" panose="020F0502020204030204" pitchFamily="34" charset="0"/>
              </a:rPr>
              <a:t>por </a:t>
            </a:r>
            <a:r>
              <a:rPr lang="es-ES" sz="2000" b="1" u="none" dirty="0">
                <a:solidFill>
                  <a:srgbClr val="00B050"/>
                </a:solidFill>
                <a:latin typeface="Calibri" panose="020F0502020204030204" pitchFamily="34" charset="0"/>
              </a:rPr>
              <a:t>los planes vigentes, </a:t>
            </a:r>
            <a:r>
              <a:rPr lang="es-ES" sz="2000" b="1" u="none" dirty="0" smtClean="0">
                <a:solidFill>
                  <a:srgbClr val="00B050"/>
                </a:solidFill>
                <a:latin typeface="Calibri" panose="020F0502020204030204" pitchFamily="34" charset="0"/>
              </a:rPr>
              <a:t>consecuencia </a:t>
            </a:r>
            <a:r>
              <a:rPr lang="es-ES" sz="2000" b="1" u="none" dirty="0">
                <a:solidFill>
                  <a:srgbClr val="00B050"/>
                </a:solidFill>
                <a:latin typeface="Calibri" panose="020F0502020204030204" pitchFamily="34" charset="0"/>
              </a:rPr>
              <a:t>de los retrasos en la materialización de determinadas obras</a:t>
            </a:r>
            <a:r>
              <a:rPr lang="es-ES" sz="2000" b="1" u="none" dirty="0" smtClean="0">
                <a:solidFill>
                  <a:srgbClr val="00B050"/>
                </a:solidFill>
                <a:latin typeface="Calibri" panose="020F0502020204030204" pitchFamily="34" charset="0"/>
              </a:rPr>
              <a:t>.</a:t>
            </a:r>
          </a:p>
          <a:p>
            <a:pPr marL="177800" indent="-177800">
              <a:buFont typeface="Wingdings" panose="05000000000000000000" pitchFamily="2" charset="2"/>
              <a:buChar char="§"/>
            </a:pPr>
            <a:r>
              <a:rPr lang="es-ES" sz="2000" b="1" u="none" dirty="0">
                <a:solidFill>
                  <a:srgbClr val="00B050"/>
                </a:solidFill>
                <a:latin typeface="Calibri" panose="020F0502020204030204" pitchFamily="34" charset="0"/>
              </a:rPr>
              <a:t>En el año 2018 se ha puesto en marcha por parte de la Dirección General del Agua del MTERD el Plan </a:t>
            </a:r>
            <a:r>
              <a:rPr lang="es-ES" sz="2000" b="1" u="none" dirty="0" smtClean="0">
                <a:solidFill>
                  <a:srgbClr val="00B050"/>
                </a:solidFill>
                <a:latin typeface="Calibri" panose="020F0502020204030204" pitchFamily="34" charset="0"/>
              </a:rPr>
              <a:t> DSEAR </a:t>
            </a:r>
            <a:r>
              <a:rPr lang="es-ES" sz="2000" b="1" u="none" dirty="0">
                <a:solidFill>
                  <a:srgbClr val="00B050"/>
                </a:solidFill>
                <a:latin typeface="Calibri" panose="020F0502020204030204" pitchFamily="34" charset="0"/>
              </a:rPr>
              <a:t>orientado a revisar las estrategias seguidas en los planes del segundo ciclo en relación con el saneamiento y depuración de aguas residuales urbanas, y servir de apoyo en la preparación de los planes del tercer ciclo, ordenando y priorizando las medidas de obligado cumplimiento para cumplir con la normativa comunitaria</a:t>
            </a:r>
            <a:r>
              <a:rPr lang="es-ES" sz="2000" b="1" u="none" dirty="0" smtClean="0">
                <a:solidFill>
                  <a:srgbClr val="00B050"/>
                </a:solidFill>
                <a:latin typeface="Calibri" panose="020F0502020204030204" pitchFamily="34" charset="0"/>
              </a:rPr>
              <a:t>.</a:t>
            </a:r>
            <a:endParaRPr lang="es-ES" sz="2000" b="1" u="none" dirty="0">
              <a:solidFill>
                <a:srgbClr val="00B050"/>
              </a:solidFill>
              <a:latin typeface="Calibri" panose="020F0502020204030204" pitchFamily="34" charset="0"/>
            </a:endParaRPr>
          </a:p>
        </p:txBody>
      </p:sp>
      <p:sp>
        <p:nvSpPr>
          <p:cNvPr id="8" name="7 CuadroTexto"/>
          <p:cNvSpPr txBox="1"/>
          <p:nvPr/>
        </p:nvSpPr>
        <p:spPr>
          <a:xfrm>
            <a:off x="283760" y="1087289"/>
            <a:ext cx="8676456" cy="1077218"/>
          </a:xfrm>
          <a:prstGeom prst="rect">
            <a:avLst/>
          </a:prstGeom>
          <a:noFill/>
        </p:spPr>
        <p:txBody>
          <a:bodyPr wrap="square" rtlCol="0">
            <a:spAutoFit/>
          </a:bodyPr>
          <a:lstStyle/>
          <a:p>
            <a:pPr marL="179387"/>
            <a:r>
              <a:rPr lang="es-ES" sz="3200" b="1" dirty="0">
                <a:solidFill>
                  <a:srgbClr val="00B050"/>
                </a:solidFill>
                <a:latin typeface="Calibri" panose="020F0502020204030204" pitchFamily="34" charset="0"/>
              </a:rPr>
              <a:t>Plan Nacional de Depuración, Saneamiento, Eficiencia, Ahorro y Reutilización (DSEAR)</a:t>
            </a:r>
          </a:p>
        </p:txBody>
      </p:sp>
    </p:spTree>
    <p:extLst>
      <p:ext uri="{BB962C8B-B14F-4D97-AF65-F5344CB8AC3E}">
        <p14:creationId xmlns:p14="http://schemas.microsoft.com/office/powerpoint/2010/main" val="2978960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400" b="0" i="0" u="sng"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400" b="0" i="0" u="sng" strike="noStrike" cap="none" normalizeH="0" baseline="0" smtClean="0">
            <a:ln>
              <a:noFill/>
            </a:ln>
            <a:solidFill>
              <a:schemeClr val="accent2"/>
            </a:solidFill>
            <a:effectLst/>
            <a:latin typeface="Arial"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400" b="0" i="0" u="sng"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400" b="0" i="0" u="sng" strike="noStrike" cap="none" normalizeH="0" baseline="0" smtClean="0">
            <a:ln>
              <a:noFill/>
            </a:ln>
            <a:solidFill>
              <a:schemeClr val="accent2"/>
            </a:solidFill>
            <a:effectLst/>
            <a:latin typeface="Arial"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CFB5E1EA2AB904EB3337C1636A9798B" ma:contentTypeVersion="9" ma:contentTypeDescription="Crear nuevo documento." ma:contentTypeScope="" ma:versionID="2ed33bc92c77e49c02bf4cfcbe791a1f">
  <xsd:schema xmlns:xsd="http://www.w3.org/2001/XMLSchema" xmlns:xs="http://www.w3.org/2001/XMLSchema" xmlns:p="http://schemas.microsoft.com/office/2006/metadata/properties" xmlns:ns2="45a6e986-3fda-4e11-b8b7-fa9eefd84708" xmlns:ns3="56a7e4b4-c1d0-451e-8d2e-3e2ef853911e" targetNamespace="http://schemas.microsoft.com/office/2006/metadata/properties" ma:root="true" ma:fieldsID="0b8ff6d2949c8ebcc86338e7a4217e20" ns2:_="" ns3:_="">
    <xsd:import namespace="45a6e986-3fda-4e11-b8b7-fa9eefd84708"/>
    <xsd:import namespace="56a7e4b4-c1d0-451e-8d2e-3e2ef85391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6e986-3fda-4e11-b8b7-fa9eefd847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a7e4b4-c1d0-451e-8d2e-3e2ef853911e"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81D77C-8801-47DC-8BAC-FFD86F4E509F}">
  <ds:schemaRefs>
    <ds:schemaRef ds:uri="http://schemas.microsoft.com/sharepoint/v3/contenttype/forms"/>
  </ds:schemaRefs>
</ds:datastoreItem>
</file>

<file path=customXml/itemProps2.xml><?xml version="1.0" encoding="utf-8"?>
<ds:datastoreItem xmlns:ds="http://schemas.openxmlformats.org/officeDocument/2006/customXml" ds:itemID="{82B93C65-4FC1-4181-BFE2-6365C8A10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6e986-3fda-4e11-b8b7-fa9eefd84708"/>
    <ds:schemaRef ds:uri="56a7e4b4-c1d0-451e-8d2e-3e2ef8539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AEC42-1D75-4FB8-8302-2B3EB6D8484D}">
  <ds:schemaRefs>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45a6e986-3fda-4e11-b8b7-fa9eefd84708"/>
    <ds:schemaRef ds:uri="http://purl.org/dc/elements/1.1/"/>
    <ds:schemaRef ds:uri="http://schemas.openxmlformats.org/package/2006/metadata/core-properties"/>
    <ds:schemaRef ds:uri="56a7e4b4-c1d0-451e-8d2e-3e2ef853911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22367</TotalTime>
  <Words>1663</Words>
  <Application>Microsoft Office PowerPoint</Application>
  <PresentationFormat>A4 (210 x 297 mm)</PresentationFormat>
  <Paragraphs>129</Paragraphs>
  <Slides>21</Slides>
  <Notes>2</Notes>
  <HiddenSlides>0</HiddenSlides>
  <MMClips>0</MMClips>
  <ScaleCrop>false</ScaleCrop>
  <HeadingPairs>
    <vt:vector size="4" baseType="variant">
      <vt:variant>
        <vt:lpstr>Tema</vt:lpstr>
      </vt:variant>
      <vt:variant>
        <vt:i4>4</vt:i4>
      </vt:variant>
      <vt:variant>
        <vt:lpstr>Títulos de diapositiva</vt:lpstr>
      </vt:variant>
      <vt:variant>
        <vt:i4>21</vt:i4>
      </vt:variant>
    </vt:vector>
  </HeadingPairs>
  <TitlesOfParts>
    <vt:vector size="25" baseType="lpstr">
      <vt:lpstr>1_Diseño predeterminado</vt:lpstr>
      <vt:lpstr>3_Diseño predeterminado</vt:lpstr>
      <vt:lpstr>Diseño personalizado</vt:lpstr>
      <vt:lpstr>2_Diseño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EJIE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bo00113l</dc:creator>
  <cp:lastModifiedBy>Jesús Daniel González Piedra</cp:lastModifiedBy>
  <cp:revision>997</cp:revision>
  <dcterms:created xsi:type="dcterms:W3CDTF">2009-11-23T15:05:03Z</dcterms:created>
  <dcterms:modified xsi:type="dcterms:W3CDTF">2020-10-09T06:31:23Z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0x0101006CFB5E1EA2AB904EB3337C1636A9798B</vt:lpwstr>
  </property>
</Properties>
</file>