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0080625" cy="5670550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Noto Sans CJK SC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Noto Sans CJK SC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Noto Sans CJK SC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Noto Sans CJK SC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Noto Sans CJK SC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Noto Sans CJK SC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Noto Sans CJK SC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Noto Sans CJK SC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Noto Sans CJK S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>
      <p:cViewPr>
        <p:scale>
          <a:sx n="100" d="100"/>
          <a:sy n="100" d="100"/>
        </p:scale>
        <p:origin x="582" y="13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215900" y="812800"/>
            <a:ext cx="7126288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u-ES" altLang="eu-E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endParaRPr lang="es-ES" altLang="eu-E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endParaRPr lang="es-ES" altLang="eu-E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endParaRPr lang="es-ES" altLang="eu-E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fld id="{3B52FA42-DAF6-4F4F-AFC1-E375B10ABA07}" type="slidenum">
              <a:rPr lang="es-ES" altLang="eu-ES"/>
              <a:pPr/>
              <a:t>‹Nº›</a:t>
            </a:fld>
            <a:endParaRPr lang="es-ES" altLang="eu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1798EA-1978-411B-A552-75D29D8E3641}" type="slidenum">
              <a:rPr lang="es-ES" altLang="eu-ES"/>
              <a:pPr/>
              <a:t>1</a:t>
            </a:fld>
            <a:endParaRPr lang="es-ES" altLang="eu-ES"/>
          </a:p>
        </p:txBody>
      </p:sp>
      <p:sp>
        <p:nvSpPr>
          <p:cNvPr id="122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u-ES" altLang="eu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E03379-C2D6-4DD0-9335-657BC1A50AB0}" type="slidenum">
              <a:rPr lang="es-ES" altLang="eu-ES"/>
              <a:pPr/>
              <a:t>2</a:t>
            </a:fld>
            <a:endParaRPr lang="es-ES" altLang="eu-ES"/>
          </a:p>
        </p:txBody>
      </p:sp>
      <p:sp>
        <p:nvSpPr>
          <p:cNvPr id="133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u-ES" altLang="eu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25BDC6-F98A-428E-B8EE-C67A32555827}" type="slidenum">
              <a:rPr lang="es-ES" altLang="eu-ES"/>
              <a:pPr/>
              <a:t>3</a:t>
            </a:fld>
            <a:endParaRPr lang="es-ES" altLang="eu-ES"/>
          </a:p>
        </p:txBody>
      </p:sp>
      <p:sp>
        <p:nvSpPr>
          <p:cNvPr id="153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u-ES" altLang="eu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36A9FE-73C1-4B9A-9535-53904600327E}" type="slidenum">
              <a:rPr lang="es-ES" altLang="eu-ES"/>
              <a:pPr/>
              <a:t>4</a:t>
            </a:fld>
            <a:endParaRPr lang="es-ES" altLang="eu-ES"/>
          </a:p>
        </p:txBody>
      </p:sp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u-ES" altLang="eu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8DEE38-1AE5-41AA-A6B3-34F5A1CBA2B7}" type="slidenum">
              <a:rPr lang="es-ES" altLang="eu-ES"/>
              <a:pPr/>
              <a:t>5</a:t>
            </a:fld>
            <a:endParaRPr lang="es-ES" altLang="eu-ES"/>
          </a:p>
        </p:txBody>
      </p:sp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u-ES" altLang="eu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E01E02-7A33-41DF-AF14-2BD09E3AC6AC}" type="slidenum">
              <a:rPr lang="es-ES" altLang="eu-ES"/>
              <a:pPr/>
              <a:t>6</a:t>
            </a:fld>
            <a:endParaRPr lang="es-ES" altLang="eu-ES"/>
          </a:p>
        </p:txBody>
      </p:sp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u-ES" altLang="eu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88098F-F018-4454-8C6F-5658E3F61B97}" type="slidenum">
              <a:rPr lang="es-ES" altLang="eu-ES"/>
              <a:pPr/>
              <a:t>7</a:t>
            </a:fld>
            <a:endParaRPr lang="es-ES" altLang="eu-ES"/>
          </a:p>
        </p:txBody>
      </p:sp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u-ES" altLang="eu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F7925E-F928-4494-9C26-144035CBE6D2}" type="slidenum">
              <a:rPr lang="es-ES" altLang="eu-ES"/>
              <a:pPr/>
              <a:t>8</a:t>
            </a:fld>
            <a:endParaRPr lang="es-ES" altLang="eu-ES"/>
          </a:p>
        </p:txBody>
      </p:sp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u-ES" altLang="eu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u-ES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u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u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62884AB-3E2A-44A4-808E-4591DDBE24CA}" type="slidenum">
              <a:rPr lang="es-ES" altLang="eu-ES"/>
              <a:pPr/>
              <a:t>‹Nº›</a:t>
            </a:fld>
            <a:endParaRPr lang="es-ES" altLang="eu-ES"/>
          </a:p>
        </p:txBody>
      </p:sp>
    </p:spTree>
    <p:extLst>
      <p:ext uri="{BB962C8B-B14F-4D97-AF65-F5344CB8AC3E}">
        <p14:creationId xmlns:p14="http://schemas.microsoft.com/office/powerpoint/2010/main" val="1082358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u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u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ACD6F1-8F7C-4839-AA01-3DC7DDCAA3CC}" type="slidenum">
              <a:rPr lang="es-ES" altLang="eu-ES"/>
              <a:pPr/>
              <a:t>‹Nº›</a:t>
            </a:fld>
            <a:endParaRPr lang="es-ES" altLang="eu-ES"/>
          </a:p>
        </p:txBody>
      </p:sp>
    </p:spTree>
    <p:extLst>
      <p:ext uri="{BB962C8B-B14F-4D97-AF65-F5344CB8AC3E}">
        <p14:creationId xmlns:p14="http://schemas.microsoft.com/office/powerpoint/2010/main" val="22295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5675" y="225425"/>
            <a:ext cx="2266950" cy="43878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0037" cy="43878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u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u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B7D3C2-B747-48DB-A967-FBE8CDD719A9}" type="slidenum">
              <a:rPr lang="es-ES" altLang="eu-ES"/>
              <a:pPr/>
              <a:t>‹Nº›</a:t>
            </a:fld>
            <a:endParaRPr lang="es-ES" altLang="eu-ES"/>
          </a:p>
        </p:txBody>
      </p:sp>
    </p:spTree>
    <p:extLst>
      <p:ext uri="{BB962C8B-B14F-4D97-AF65-F5344CB8AC3E}">
        <p14:creationId xmlns:p14="http://schemas.microsoft.com/office/powerpoint/2010/main" val="2044229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38" y="225425"/>
            <a:ext cx="9069387" cy="944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fecha 2"/>
          <p:cNvSpPr>
            <a:spLocks noGrp="1"/>
          </p:cNvSpPr>
          <p:nvPr>
            <p:ph type="dt" idx="10"/>
          </p:nvPr>
        </p:nvSpPr>
        <p:spPr>
          <a:xfrm>
            <a:off x="503238" y="5165725"/>
            <a:ext cx="2346325" cy="388938"/>
          </a:xfrm>
        </p:spPr>
        <p:txBody>
          <a:bodyPr/>
          <a:lstStyle>
            <a:lvl1pPr>
              <a:defRPr/>
            </a:lvl1pPr>
          </a:lstStyle>
          <a:p>
            <a:endParaRPr lang="es-ES" altLang="eu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idx="11"/>
          </p:nvPr>
        </p:nvSpPr>
        <p:spPr>
          <a:xfrm>
            <a:off x="3448050" y="5165725"/>
            <a:ext cx="3194050" cy="388938"/>
          </a:xfrm>
        </p:spPr>
        <p:txBody>
          <a:bodyPr/>
          <a:lstStyle>
            <a:lvl1pPr>
              <a:defRPr/>
            </a:lvl1pPr>
          </a:lstStyle>
          <a:p>
            <a:endParaRPr lang="es-ES" altLang="eu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>
          <a:xfrm>
            <a:off x="7227888" y="5165725"/>
            <a:ext cx="2346325" cy="388938"/>
          </a:xfrm>
        </p:spPr>
        <p:txBody>
          <a:bodyPr/>
          <a:lstStyle>
            <a:lvl1pPr>
              <a:defRPr/>
            </a:lvl1pPr>
          </a:lstStyle>
          <a:p>
            <a:fld id="{0D484762-E3AE-46BF-A224-AE01D4F3F3B3}" type="slidenum">
              <a:rPr lang="es-ES" altLang="eu-ES"/>
              <a:pPr/>
              <a:t>‹Nº›</a:t>
            </a:fld>
            <a:endParaRPr lang="es-ES" altLang="eu-ES"/>
          </a:p>
        </p:txBody>
      </p:sp>
    </p:spTree>
    <p:extLst>
      <p:ext uri="{BB962C8B-B14F-4D97-AF65-F5344CB8AC3E}">
        <p14:creationId xmlns:p14="http://schemas.microsoft.com/office/powerpoint/2010/main" val="391580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u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u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07483F1-861A-44D4-9781-1D396A84A941}" type="slidenum">
              <a:rPr lang="es-ES" altLang="eu-ES"/>
              <a:pPr/>
              <a:t>‹Nº›</a:t>
            </a:fld>
            <a:endParaRPr lang="es-ES" altLang="eu-ES"/>
          </a:p>
        </p:txBody>
      </p:sp>
    </p:spTree>
    <p:extLst>
      <p:ext uri="{BB962C8B-B14F-4D97-AF65-F5344CB8AC3E}">
        <p14:creationId xmlns:p14="http://schemas.microsoft.com/office/powerpoint/2010/main" val="686281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u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u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BAEEB9-FDCB-497F-A0E4-8E8BE1F6688F}" type="slidenum">
              <a:rPr lang="es-ES" altLang="eu-ES"/>
              <a:pPr/>
              <a:t>‹Nº›</a:t>
            </a:fld>
            <a:endParaRPr lang="es-ES" altLang="eu-ES"/>
          </a:p>
        </p:txBody>
      </p:sp>
    </p:spTree>
    <p:extLst>
      <p:ext uri="{BB962C8B-B14F-4D97-AF65-F5344CB8AC3E}">
        <p14:creationId xmlns:p14="http://schemas.microsoft.com/office/powerpoint/2010/main" val="299641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7700" cy="3286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13338" y="1327150"/>
            <a:ext cx="4459287" cy="3286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5" name="Marcador de fech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u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u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B1E276A-6618-4900-827F-B6F430296C26}" type="slidenum">
              <a:rPr lang="es-ES" altLang="eu-ES"/>
              <a:pPr/>
              <a:t>‹Nº›</a:t>
            </a:fld>
            <a:endParaRPr lang="es-ES" altLang="eu-ES"/>
          </a:p>
        </p:txBody>
      </p:sp>
    </p:spTree>
    <p:extLst>
      <p:ext uri="{BB962C8B-B14F-4D97-AF65-F5344CB8AC3E}">
        <p14:creationId xmlns:p14="http://schemas.microsoft.com/office/powerpoint/2010/main" val="244195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7" name="Marcador de fech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u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u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73EF0EF-7BD1-47C3-A11D-BE4A49C00BA1}" type="slidenum">
              <a:rPr lang="es-ES" altLang="eu-ES"/>
              <a:pPr/>
              <a:t>‹Nº›</a:t>
            </a:fld>
            <a:endParaRPr lang="es-ES" altLang="eu-ES"/>
          </a:p>
        </p:txBody>
      </p:sp>
    </p:spTree>
    <p:extLst>
      <p:ext uri="{BB962C8B-B14F-4D97-AF65-F5344CB8AC3E}">
        <p14:creationId xmlns:p14="http://schemas.microsoft.com/office/powerpoint/2010/main" val="167098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fech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u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u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F56EA31-2429-4C6A-9873-D76CF5728DAE}" type="slidenum">
              <a:rPr lang="es-ES" altLang="eu-ES"/>
              <a:pPr/>
              <a:t>‹Nº›</a:t>
            </a:fld>
            <a:endParaRPr lang="es-ES" altLang="eu-ES"/>
          </a:p>
        </p:txBody>
      </p:sp>
    </p:spTree>
    <p:extLst>
      <p:ext uri="{BB962C8B-B14F-4D97-AF65-F5344CB8AC3E}">
        <p14:creationId xmlns:p14="http://schemas.microsoft.com/office/powerpoint/2010/main" val="170119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u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u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9F4961-64BC-4A4C-98BF-15F0917D8B4D}" type="slidenum">
              <a:rPr lang="es-ES" altLang="eu-ES"/>
              <a:pPr/>
              <a:t>‹Nº›</a:t>
            </a:fld>
            <a:endParaRPr lang="es-ES" altLang="eu-ES"/>
          </a:p>
        </p:txBody>
      </p:sp>
    </p:spTree>
    <p:extLst>
      <p:ext uri="{BB962C8B-B14F-4D97-AF65-F5344CB8AC3E}">
        <p14:creationId xmlns:p14="http://schemas.microsoft.com/office/powerpoint/2010/main" val="144561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u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u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0F98C6-E016-4D09-A832-3233DC4A629B}" type="slidenum">
              <a:rPr lang="es-ES" altLang="eu-ES"/>
              <a:pPr/>
              <a:t>‹Nº›</a:t>
            </a:fld>
            <a:endParaRPr lang="es-ES" altLang="eu-ES"/>
          </a:p>
        </p:txBody>
      </p:sp>
    </p:spTree>
    <p:extLst>
      <p:ext uri="{BB962C8B-B14F-4D97-AF65-F5344CB8AC3E}">
        <p14:creationId xmlns:p14="http://schemas.microsoft.com/office/powerpoint/2010/main" val="75789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u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u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u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42B020-0D51-4DCB-A375-C52EB2774BFF}" type="slidenum">
              <a:rPr lang="es-ES" altLang="eu-ES"/>
              <a:pPr/>
              <a:t>‹Nº›</a:t>
            </a:fld>
            <a:endParaRPr lang="es-ES" altLang="eu-ES"/>
          </a:p>
        </p:txBody>
      </p:sp>
    </p:spTree>
    <p:extLst>
      <p:ext uri="{BB962C8B-B14F-4D97-AF65-F5344CB8AC3E}">
        <p14:creationId xmlns:p14="http://schemas.microsoft.com/office/powerpoint/2010/main" val="427397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6938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u-ES" smtClean="0"/>
              <a:t>Pulse para editar el formato del texto de título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69387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u-ES" smtClean="0"/>
              <a:t>Pulse para editar el formato de esquema del texto</a:t>
            </a:r>
          </a:p>
          <a:p>
            <a:pPr lvl="1"/>
            <a:r>
              <a:rPr lang="en-GB" altLang="eu-ES" smtClean="0"/>
              <a:t>Segundo nivel del esquema</a:t>
            </a:r>
          </a:p>
          <a:p>
            <a:pPr lvl="2"/>
            <a:r>
              <a:rPr lang="en-GB" altLang="eu-ES" smtClean="0"/>
              <a:t>Tercer nivel del esquema</a:t>
            </a:r>
          </a:p>
          <a:p>
            <a:pPr lvl="3"/>
            <a:r>
              <a:rPr lang="en-GB" altLang="eu-ES" smtClean="0"/>
              <a:t>Cuarto nivel del esquema</a:t>
            </a:r>
          </a:p>
          <a:p>
            <a:pPr lvl="4"/>
            <a:r>
              <a:rPr lang="en-GB" altLang="eu-ES" smtClean="0"/>
              <a:t>Quinto nivel del esquema</a:t>
            </a:r>
          </a:p>
          <a:p>
            <a:pPr lvl="4"/>
            <a:r>
              <a:rPr lang="en-GB" altLang="eu-ES" smtClean="0"/>
              <a:t>Sexto nivel del esquema</a:t>
            </a:r>
          </a:p>
          <a:p>
            <a:pPr lvl="4"/>
            <a:r>
              <a:rPr lang="en-GB" altLang="eu-ES" smtClean="0"/>
              <a:t>Séptimo nivel del esquema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5165725"/>
            <a:ext cx="234632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endParaRPr lang="es-ES" altLang="eu-E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165725"/>
            <a:ext cx="31940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endParaRPr lang="es-ES" altLang="eu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165725"/>
            <a:ext cx="234632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fld id="{1EC858C8-BFAD-4C7C-8BCF-5B47141308D7}" type="slidenum">
              <a:rPr lang="es-ES" altLang="eu-ES"/>
              <a:pPr/>
              <a:t>‹Nº›</a:t>
            </a:fld>
            <a:endParaRPr lang="es-ES" altLang="eu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Noto Sans CJK SC" charset="0"/>
        </a:defRPr>
      </a:lvl2pPr>
      <a:lvl3pPr marL="1143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Noto Sans CJK SC" charset="0"/>
        </a:defRPr>
      </a:lvl3pPr>
      <a:lvl4pPr marL="1600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Noto Sans CJK SC" charset="0"/>
        </a:defRPr>
      </a:lvl4pPr>
      <a:lvl5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Noto Sans CJK SC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Noto Sans CJK SC" charset="0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Noto Sans CJK SC" charset="0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Noto Sans CJK SC" charset="0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Noto Sans CJK SC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u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14288"/>
            <a:ext cx="7564438" cy="566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93663"/>
            <a:ext cx="7632700" cy="476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295400"/>
            <a:ext cx="27146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563" y="4525963"/>
            <a:ext cx="9048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1113"/>
            <a:ext cx="8023225" cy="566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1113"/>
            <a:ext cx="8023225" cy="566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1113"/>
            <a:ext cx="7564438" cy="566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7625"/>
            <a:ext cx="7564438" cy="566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215900"/>
            <a:ext cx="8472488" cy="828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3384550"/>
            <a:ext cx="16859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536256" y="2763267"/>
            <a:ext cx="648072" cy="3213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+mj-lt"/>
              </a:rPr>
              <a:t>2027</a:t>
            </a:r>
            <a:endParaRPr lang="eu-ES" sz="1600" b="1" dirty="0"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1113"/>
            <a:ext cx="7564438" cy="566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"/>
        <a:cs typeface="Noto Sans CJK SC"/>
      </a:majorFont>
      <a:minorFont>
        <a:latin typeface="Arial"/>
        <a:ea typeface=""/>
        <a:cs typeface="Noto Sans CJK S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u-E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Noto Sans CJK S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u-E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Noto Sans CJK SC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ura 2</Template>
  <TotalTime>4</TotalTime>
  <Words>9</Words>
  <Application>Microsoft Office PowerPoint</Application>
  <PresentationFormat>Personalizado</PresentationFormat>
  <Paragraphs>9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Times New Roman</vt:lpstr>
      <vt:lpstr>Arial</vt:lpstr>
      <vt:lpstr>Noto Sans CJK SC</vt:lpstr>
      <vt:lpstr>DejaVu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Eusko Jaurlaritza Gobierno Vasco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Arrate Jorrín, Iñaki</dc:creator>
  <cp:lastModifiedBy>Arrate Jorrín, Iñaki</cp:lastModifiedBy>
  <cp:revision>1</cp:revision>
  <cp:lastPrinted>1601-01-01T00:00:00Z</cp:lastPrinted>
  <dcterms:created xsi:type="dcterms:W3CDTF">2020-10-09T11:12:55Z</dcterms:created>
  <dcterms:modified xsi:type="dcterms:W3CDTF">2020-10-09T11:17:15Z</dcterms:modified>
</cp:coreProperties>
</file>