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4659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5141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109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2599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151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71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434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575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812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67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2438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F920E-C28E-40E2-AD27-8DC9E546B6A1}" type="datetimeFigureOut">
              <a:rPr lang="es-ES" smtClean="0"/>
              <a:t>14/10/2020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DB2-2106-4B11-9702-5630049C2A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94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4049" y="102142"/>
            <a:ext cx="86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Taller de participación relativo a la protección de hábitats del Esquema de Temas Importantes del tercer ciclo de planificación hidrológica</a:t>
            </a:r>
            <a:endParaRPr lang="es-ES" sz="1200" i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" y="5570420"/>
            <a:ext cx="1275420" cy="650027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682976" y="6134363"/>
            <a:ext cx="250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Dirección General de Biodiversidad,</a:t>
            </a:r>
          </a:p>
          <a:p>
            <a:pPr algn="ctr"/>
            <a:r>
              <a:rPr lang="es-ES" sz="1200" dirty="0" smtClean="0"/>
              <a:t> Medio Ambiente y Cambio Climático </a:t>
            </a:r>
            <a:endParaRPr lang="es-ES" sz="1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978429" y="1379913"/>
            <a:ext cx="7996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/>
              <a:t>PROTECCIÓN DE HÁBITATS</a:t>
            </a:r>
          </a:p>
          <a:p>
            <a:endParaRPr lang="es-ES" sz="36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/>
              <a:t>GESTIÓN ACTIVA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s-ES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/>
              <a:t>GESTIÓN PASIVA</a:t>
            </a:r>
          </a:p>
          <a:p>
            <a:endParaRPr lang="es-ES" sz="3600" dirty="0"/>
          </a:p>
        </p:txBody>
      </p:sp>
      <p:sp>
        <p:nvSpPr>
          <p:cNvPr id="9" name="CuadroTexto 8"/>
          <p:cNvSpPr txBox="1"/>
          <p:nvPr/>
        </p:nvSpPr>
        <p:spPr>
          <a:xfrm>
            <a:off x="0" y="6214437"/>
            <a:ext cx="2509024" cy="30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CONSEJERÍA DE DESARROLLO RURAL, GANADERÍA, PESCA, ALIMENTACIÓN Y MEDIO AMBIENTE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38" y="5580908"/>
            <a:ext cx="1290522" cy="6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22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4049" y="102142"/>
            <a:ext cx="86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Taller de participación relativo a la protección de hábitats del Esquema de Temas Importantes del tercer ciclo de planificación hidrológica</a:t>
            </a:r>
            <a:endParaRPr lang="es-ES" sz="1200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111637" y="1481179"/>
            <a:ext cx="451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smtClean="0"/>
              <a:t>GESTIÓN ACTIVA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09386" y="2140357"/>
            <a:ext cx="797312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dirty="0" smtClean="0"/>
              <a:t>Aplicación del Plan Marco de Gestión de las ZEC Fluviales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Demolición de azudes</a:t>
            </a: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s-ES" dirty="0" err="1" smtClean="0"/>
              <a:t>Rumineda</a:t>
            </a:r>
            <a:r>
              <a:rPr lang="es-ES" dirty="0" smtClean="0"/>
              <a:t> (T.M. de </a:t>
            </a:r>
            <a:r>
              <a:rPr lang="es-ES" dirty="0" err="1" smtClean="0"/>
              <a:t>Ruesga</a:t>
            </a:r>
            <a:r>
              <a:rPr lang="es-ES" dirty="0" smtClean="0"/>
              <a:t>)</a:t>
            </a: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s-ES" dirty="0" smtClean="0"/>
              <a:t>La Cobrera (T.M. de Arenas de Iguña)*</a:t>
            </a:r>
          </a:p>
          <a:p>
            <a:pPr marL="1943100" lvl="3" indent="-571500">
              <a:buFont typeface="Courier New" panose="02070309020205020404" pitchFamily="49" charset="0"/>
              <a:buChar char="o"/>
            </a:pPr>
            <a:r>
              <a:rPr lang="es-ES" dirty="0" smtClean="0"/>
              <a:t>Otros </a:t>
            </a:r>
            <a:endParaRPr lang="es-ES" dirty="0"/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Eliminación de invasoras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Construcción de escalas</a:t>
            </a:r>
          </a:p>
          <a:p>
            <a:pPr marL="1028700" lvl="1" indent="-571500">
              <a:buFont typeface="Wingdings" panose="05000000000000000000" pitchFamily="2" charset="2"/>
              <a:buChar char="§"/>
            </a:pPr>
            <a:endParaRPr lang="es-ES" sz="2000" dirty="0" smtClean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" y="5570420"/>
            <a:ext cx="1275420" cy="650027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682976" y="6134363"/>
            <a:ext cx="250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Dirección General de Biodiversidad,</a:t>
            </a:r>
          </a:p>
          <a:p>
            <a:pPr algn="ctr"/>
            <a:r>
              <a:rPr lang="es-ES" sz="1200" dirty="0" smtClean="0"/>
              <a:t> Medio Ambiente y Cambio Climático </a:t>
            </a:r>
            <a:endParaRPr lang="es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0" y="6214437"/>
            <a:ext cx="2509024" cy="30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CONSEJERÍA DE DESARROLLO RURAL, GANADERÍA, PESCA, ALIMENTACIÓN Y MEDIO AMBIENTE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38" y="5580908"/>
            <a:ext cx="1290522" cy="6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4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4049" y="102142"/>
            <a:ext cx="86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Taller de participación relativo a la protección de hábitats del Esquema de Temas Importantes del tercer ciclo de planificación hidrológica</a:t>
            </a:r>
            <a:endParaRPr lang="es-ES" sz="1200" i="1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210" y="697902"/>
            <a:ext cx="8363415" cy="47026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" y="5570420"/>
            <a:ext cx="1275420" cy="6500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682976" y="6134363"/>
            <a:ext cx="250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Dirección General de Biodiversidad,</a:t>
            </a:r>
          </a:p>
          <a:p>
            <a:pPr algn="ctr"/>
            <a:r>
              <a:rPr lang="es-ES" sz="1200" dirty="0" smtClean="0"/>
              <a:t> Medio Ambiente y Cambio Climático </a:t>
            </a:r>
            <a:endParaRPr lang="es-E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0" y="6214437"/>
            <a:ext cx="2509024" cy="30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CONSEJERÍA DE DESARROLLO RURAL, GANADERÍA, PESCA, ALIMENTACIÓN Y MEDIO AMBIENTE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38" y="5580908"/>
            <a:ext cx="1290522" cy="6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5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4049" y="102142"/>
            <a:ext cx="86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Taller de participación relativo a la protección de hábitats del Esquema de Temas Importantes del tercer ciclo de planificación hidrológica</a:t>
            </a:r>
            <a:endParaRPr lang="es-ES" sz="1200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524" y="853453"/>
            <a:ext cx="6289289" cy="471696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" y="5570420"/>
            <a:ext cx="1275420" cy="65002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9682976" y="6134363"/>
            <a:ext cx="250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Dirección General de Biodiversidad,</a:t>
            </a:r>
          </a:p>
          <a:p>
            <a:pPr algn="ctr"/>
            <a:r>
              <a:rPr lang="es-ES" sz="1200" dirty="0" smtClean="0"/>
              <a:t> Medio Ambiente y Cambio Climático </a:t>
            </a:r>
            <a:endParaRPr lang="es-ES" sz="12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0" y="6214437"/>
            <a:ext cx="2509024" cy="30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CONSEJERÍA DE DESARROLLO RURAL, GANADERÍA, PESCA, ALIMENTACIÓN Y MEDIO AMBIENTE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738" y="5580908"/>
            <a:ext cx="1290522" cy="6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5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494049" y="102142"/>
            <a:ext cx="86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/>
              <a:t>Taller de participación relativo a la protección de hábitats del Esquema de Temas Importantes del tercer ciclo de planificación hidrológica</a:t>
            </a:r>
            <a:endParaRPr lang="es-ES" sz="1200" i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1234997" y="936583"/>
            <a:ext cx="4518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3600" dirty="0" smtClean="0"/>
              <a:t>GESTIÓN PASIVA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17053" y="1406842"/>
            <a:ext cx="797312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dirty="0" smtClean="0"/>
              <a:t>Informes en proyectos de permeabilización de obstáculos de organismos públicos y entidades privadas 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Aplicación de criterios del régimen de funcionamiento de </a:t>
            </a:r>
            <a:r>
              <a:rPr lang="es-ES" sz="2000" dirty="0" smtClean="0"/>
              <a:t>pasos</a:t>
            </a:r>
            <a:r>
              <a:rPr lang="es-ES" sz="2000" dirty="0" smtClean="0"/>
              <a:t> </a:t>
            </a:r>
            <a:r>
              <a:rPr lang="es-ES" sz="2000" dirty="0" smtClean="0"/>
              <a:t>para peces. (</a:t>
            </a:r>
            <a:r>
              <a:rPr lang="es-ES" sz="2000" dirty="0" err="1" smtClean="0"/>
              <a:t>p.e</a:t>
            </a:r>
            <a:r>
              <a:rPr lang="es-ES" sz="2000" dirty="0" smtClean="0"/>
              <a:t>. Presa de </a:t>
            </a:r>
            <a:r>
              <a:rPr lang="es-ES" sz="2000" dirty="0" err="1" smtClean="0"/>
              <a:t>Palombera</a:t>
            </a:r>
            <a:r>
              <a:rPr lang="es-ES" sz="2000" dirty="0" smtClean="0"/>
              <a:t>, Puente Agüero, </a:t>
            </a:r>
            <a:r>
              <a:rPr lang="es-ES" sz="2000" dirty="0" err="1" smtClean="0"/>
              <a:t>Somahoz</a:t>
            </a:r>
            <a:r>
              <a:rPr lang="es-ES" sz="2000" dirty="0"/>
              <a:t>)</a:t>
            </a:r>
            <a:endParaRPr lang="es-ES" sz="20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dirty="0" smtClean="0"/>
              <a:t>Condicionado general obras públicas y privadas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Ejecución en estiaje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Evitar turbidez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Rescate peces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Protección especies fluviales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Protección vegetación ribera (hábitat 91E0*)</a:t>
            </a:r>
          </a:p>
          <a:p>
            <a:pPr marL="1485900" lvl="2" indent="-571500">
              <a:buFont typeface="Wingdings" panose="05000000000000000000" pitchFamily="2" charset="2"/>
              <a:buChar char="§"/>
            </a:pPr>
            <a:r>
              <a:rPr lang="es-ES" sz="2000" dirty="0" smtClean="0"/>
              <a:t>Prevención invasoras </a:t>
            </a:r>
            <a:endParaRPr lang="es-ES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s-ES" sz="2400" dirty="0" smtClean="0"/>
              <a:t>Condicionado aprovechamientos forestales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2" y="5570420"/>
            <a:ext cx="1275420" cy="650027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9682976" y="6134363"/>
            <a:ext cx="250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/>
              <a:t>Dirección General de Biodiversidad,</a:t>
            </a:r>
          </a:p>
          <a:p>
            <a:pPr algn="ctr"/>
            <a:r>
              <a:rPr lang="es-ES" sz="1200" dirty="0" smtClean="0"/>
              <a:t> Medio Ambiente y Cambio Climático </a:t>
            </a:r>
            <a:endParaRPr lang="es-ES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0" y="6214437"/>
            <a:ext cx="2509024" cy="30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CONSEJERÍA DE DESARROLLO RURAL, GANADERÍA, PESCA, ALIMENTACIÓN Y MEDIO AMBIENTE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96" y="5867713"/>
            <a:ext cx="1290522" cy="6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3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333</Words>
  <Application>Microsoft Office PowerPoint</Application>
  <PresentationFormat>Panorámica</PresentationFormat>
  <Paragraphs>44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Courier New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TRAGSA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España Iturregui, Noe</dc:creator>
  <cp:lastModifiedBy>Campillo Barcenilla Gema</cp:lastModifiedBy>
  <cp:revision>8</cp:revision>
  <dcterms:created xsi:type="dcterms:W3CDTF">2020-10-13T09:07:09Z</dcterms:created>
  <dcterms:modified xsi:type="dcterms:W3CDTF">2020-10-14T13:02:56Z</dcterms:modified>
</cp:coreProperties>
</file>