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8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6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9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18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30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4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0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3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84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18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5ED9-58A4-4DFE-AE78-402D234F3E7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70E1-54E6-400B-B686-D6F1D407C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9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300251" y="1684078"/>
            <a:ext cx="846161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Protección de </a:t>
            </a:r>
            <a:r>
              <a:rPr lang="es-E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Hábitats - EPTI</a:t>
            </a:r>
            <a:endParaRPr lang="es-E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Confederación </a:t>
            </a:r>
            <a:r>
              <a:rPr lang="es-E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idrográfica del Cantábrico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(15-10-2020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4198642"/>
            <a:ext cx="2350093" cy="2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9291" y="805850"/>
            <a:ext cx="8618653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Escaso nº de RNF</a:t>
            </a: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14 en toda la Demarcación, 6 en Asturias: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Tramo medio del río </a:t>
            </a:r>
            <a:r>
              <a:rPr lang="es-ES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Agüeira</a:t>
            </a: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(Los Oscos)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Cabecera del río Ponga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Río </a:t>
            </a:r>
            <a:r>
              <a:rPr lang="es-ES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Porcía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Cabecera del río </a:t>
            </a:r>
            <a:r>
              <a:rPr lang="es-ES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Cibea</a:t>
            </a: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Arroyo de la </a:t>
            </a:r>
            <a:r>
              <a:rPr lang="es-ES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Serratina</a:t>
            </a: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(Cangas del Narcea)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Nacimiento del río Naviego (Cangas del Narcea)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Cabecera del río </a:t>
            </a:r>
            <a:r>
              <a:rPr lang="es-ES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Somiedo</a:t>
            </a: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río </a:t>
            </a:r>
            <a:r>
              <a:rPr lang="es-ES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Saliencia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7380" y="286722"/>
            <a:ext cx="4996881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Reservas Naturales Fluviales (RNF). 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5844" t="45223" r="27085" b="13320"/>
          <a:stretch/>
        </p:blipFill>
        <p:spPr>
          <a:xfrm>
            <a:off x="299291" y="3911527"/>
            <a:ext cx="4464000" cy="280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114260" y="4439910"/>
            <a:ext cx="3803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Masas Agua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- ríos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estado ecológico bueno o mejor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14261" y="5467940"/>
            <a:ext cx="3616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Parte podrían declararse RNF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6775032" y="5211617"/>
            <a:ext cx="241069" cy="20781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6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7570" y="1567460"/>
            <a:ext cx="8618653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Distribución geográfica muy concentrada. </a:t>
            </a: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seis establecidas en Asturias, cinco están en el suroccidente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057" t="43892" r="26256" b="38037"/>
          <a:stretch/>
        </p:blipFill>
        <p:spPr>
          <a:xfrm>
            <a:off x="294516" y="2818016"/>
            <a:ext cx="8289268" cy="217793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 rot="20501911">
            <a:off x="195796" y="3078538"/>
            <a:ext cx="2865350" cy="184568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 rot="20501911">
            <a:off x="4312435" y="3715607"/>
            <a:ext cx="770509" cy="48281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7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7571" y="286722"/>
            <a:ext cx="479650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Renaturalización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tramos de ríos</a:t>
            </a:r>
            <a:endParaRPr lang="es-E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7571" y="878252"/>
            <a:ext cx="87482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Tema 5 del EPTI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(Alteraciones hidromorfológicas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"Este conjunto de alteraciones urbanas y rurales sumadas a la degradación continua de los ríos por la presencia de las mismas, marca una complicada gestión territorial. Lo ideal sería recuperar el 100 % del territorio ocupado a las masas de agua pero no se puede restaurar al 100% el territorio sin alterar el ecosistema urbano” 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"El creciente valor que la ciudadanía está dando a los ecosistemas acuáticos puede ser una oportunidad para poner en marcha proyectos de restauración en entornos urbanos, dotados además de carácter demostrativo, que bien podrían desarrollarse de forma conjunta o </a:t>
            </a:r>
            <a:r>
              <a:rPr lang="es-E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conveniada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por distintas administraciones".</a:t>
            </a:r>
            <a:endParaRPr lang="es-E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83657" y="5530334"/>
            <a:ext cx="7127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Fondos de los Convenios de Transición Justa destinados a proyectos de regeneración fluvial en las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uencas Mineras (Nalón, Caudal, Aller y Suroccidente)</a:t>
            </a:r>
            <a:endParaRPr lang="es-ES" sz="2000" dirty="0"/>
          </a:p>
        </p:txBody>
      </p:sp>
      <p:sp>
        <p:nvSpPr>
          <p:cNvPr id="3" name="2 Flecha derecha"/>
          <p:cNvSpPr/>
          <p:nvPr/>
        </p:nvSpPr>
        <p:spPr>
          <a:xfrm>
            <a:off x="1030514" y="5784277"/>
            <a:ext cx="406400" cy="39166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3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461" y="148236"/>
            <a:ext cx="5261304" cy="6578154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326441"/>
            <a:ext cx="4942196" cy="3286877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4389120" y="3092335"/>
            <a:ext cx="315884" cy="168748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686872" y="317887"/>
            <a:ext cx="3091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Río Nalón a su paso por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Langreo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6255" y="1559017"/>
            <a:ext cx="3336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km rodeado de terrenos industriales degradados (57 Ha)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8446" y="497407"/>
            <a:ext cx="8591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del EPTI (Coordinación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Administraciones)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8447" y="1730441"/>
            <a:ext cx="8591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entre la CHC y el resto de organismos responsables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Fondos de Transición Justa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601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216</Words>
  <Application>Microsoft Office PowerPoint</Application>
  <PresentationFormat>Presentación en pantalla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uniovi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Bea</cp:lastModifiedBy>
  <cp:revision>15</cp:revision>
  <dcterms:created xsi:type="dcterms:W3CDTF">2020-10-13T13:22:47Z</dcterms:created>
  <dcterms:modified xsi:type="dcterms:W3CDTF">2020-10-15T11:07:20Z</dcterms:modified>
</cp:coreProperties>
</file>